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8" r:id="rId4"/>
  </p:sldMasterIdLst>
  <p:notesMasterIdLst>
    <p:notesMasterId r:id="rId11"/>
  </p:notesMasterIdLst>
  <p:handoutMasterIdLst>
    <p:handoutMasterId r:id="rId21"/>
  </p:handoutMasterIdLst>
  <p:sldIdLst>
    <p:sldId id="1067" r:id="rId5"/>
    <p:sldId id="1190" r:id="rId6"/>
    <p:sldId id="1118" r:id="rId7"/>
    <p:sldId id="1239" r:id="rId8"/>
    <p:sldId id="1119" r:id="rId9"/>
    <p:sldId id="1194" r:id="rId10"/>
    <p:sldId id="1175" r:id="rId12"/>
    <p:sldId id="1196" r:id="rId13"/>
    <p:sldId id="1250" r:id="rId14"/>
    <p:sldId id="1251" r:id="rId15"/>
    <p:sldId id="1231" r:id="rId16"/>
    <p:sldId id="1213" r:id="rId17"/>
    <p:sldId id="1138" r:id="rId18"/>
    <p:sldId id="1238" r:id="rId19"/>
    <p:sldId id="1171" r:id="rId2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199765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6965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haihong" initials="shh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DBD"/>
    <a:srgbClr val="004098"/>
    <a:srgbClr val="4BC2F7"/>
    <a:srgbClr val="CC0066"/>
    <a:srgbClr val="147E62"/>
    <a:srgbClr val="2EB8F6"/>
    <a:srgbClr val="23B4F5"/>
    <a:srgbClr val="0BADF5"/>
    <a:srgbClr val="FFFF00"/>
    <a:srgbClr val="CDB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712" autoAdjust="0"/>
  </p:normalViewPr>
  <p:slideViewPr>
    <p:cSldViewPr>
      <p:cViewPr>
        <p:scale>
          <a:sx n="125" d="100"/>
          <a:sy n="125" d="100"/>
        </p:scale>
        <p:origin x="-1434" y="-396"/>
      </p:cViewPr>
      <p:guideLst>
        <p:guide orient="horz" pos="1922"/>
        <p:guide orient="horz" pos="2727"/>
        <p:guide pos="2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960"/>
        <p:guide pos="21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085C6-C426-4321-B561-78B0114DA1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FE6B-AF4E-4720-8DFB-295D8FB678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B23352-4AC0-4EA7-9B19-53E07F15455D}" type="datetimeFigureOut">
              <a:rPr lang="zh-CN" altLang="en-US"/>
            </a:fld>
            <a:endParaRPr lang="zh-CN" altLang="en-US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FB732C-CC03-406D-9ACB-82633D6757A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930" indent="19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130" indent="19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8425" indent="31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5625" indent="31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 bwMode="auto">
          <a:xfrm>
            <a:off x="380258" y="0"/>
            <a:ext cx="0" cy="339502"/>
          </a:xfrm>
          <a:prstGeom prst="line">
            <a:avLst/>
          </a:prstGeom>
          <a:noFill/>
          <a:ln w="47625" cap="flat" cmpd="sng" algn="ctr">
            <a:solidFill>
              <a:srgbClr val="033DB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F:\公司素材\LOGO标准文件\洲明科技LOGO源文件中文版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23478"/>
            <a:ext cx="1080120" cy="13850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40000"/>
                <a:lumOff val="60000"/>
              </a:schemeClr>
            </a:gs>
            <a:gs pos="100000">
              <a:schemeClr val="accent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 userDrawn="1"/>
        </p:nvGrpSpPr>
        <p:grpSpPr>
          <a:xfrm>
            <a:off x="2432990" y="2904800"/>
            <a:ext cx="4531518" cy="2238701"/>
            <a:chOff x="1046163" y="933450"/>
            <a:chExt cx="10102851" cy="499110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5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6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7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8870950" y="4322763"/>
              <a:ext cx="2278063" cy="801689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4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5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6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8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0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1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2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3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9437687" y="5124450"/>
              <a:ext cx="1711324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6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7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1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2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3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4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5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6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7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8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89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0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1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2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5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6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7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8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9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0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1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2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3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4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5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6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7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8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9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0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1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3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4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5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6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7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8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9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0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1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2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3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4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5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6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7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8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9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0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2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3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4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5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6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7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8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9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0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1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2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3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4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5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6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7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8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9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0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1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2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3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4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5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6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7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8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9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0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2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3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4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5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6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7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8" name="副标题 2"/>
          <p:cNvSpPr>
            <a:spLocks noGrp="1"/>
          </p:cNvSpPr>
          <p:nvPr>
            <p:ph type="subTitle" idx="1"/>
          </p:nvPr>
        </p:nvSpPr>
        <p:spPr>
          <a:xfrm>
            <a:off x="502444" y="1695377"/>
            <a:ext cx="5891633" cy="419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169" name="标题 1"/>
          <p:cNvSpPr>
            <a:spLocks noGrp="1"/>
          </p:cNvSpPr>
          <p:nvPr>
            <p:ph type="ctrTitle"/>
          </p:nvPr>
        </p:nvSpPr>
        <p:spPr>
          <a:xfrm>
            <a:off x="502444" y="1171433"/>
            <a:ext cx="5891633" cy="5239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7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2444" y="3017858"/>
            <a:ext cx="5891633" cy="22220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125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71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502444" y="3240061"/>
            <a:ext cx="5891633" cy="22220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125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矩形 211"/>
          <p:cNvSpPr/>
          <p:nvPr userDrawn="1"/>
        </p:nvSpPr>
        <p:spPr>
          <a:xfrm>
            <a:off x="1319" y="3677325"/>
            <a:ext cx="9144000" cy="9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1" name="矩形 210"/>
          <p:cNvSpPr/>
          <p:nvPr userDrawn="1"/>
        </p:nvSpPr>
        <p:spPr>
          <a:xfrm>
            <a:off x="0" y="2454250"/>
            <a:ext cx="9144000" cy="1186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2" name="组合 91"/>
          <p:cNvGrpSpPr/>
          <p:nvPr userDrawn="1"/>
        </p:nvGrpSpPr>
        <p:grpSpPr>
          <a:xfrm>
            <a:off x="0" y="1525697"/>
            <a:ext cx="4431029" cy="2189054"/>
            <a:chOff x="1046163" y="933450"/>
            <a:chExt cx="10102851" cy="4991100"/>
          </a:xfrm>
        </p:grpSpPr>
        <p:sp>
          <p:nvSpPr>
            <p:cNvPr id="93" name="Rectangle 5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4" name="Rectangle 6"/>
            <p:cNvSpPr>
              <a:spLocks noChangeArrowheads="1"/>
            </p:cNvSpPr>
            <p:nvPr/>
          </p:nvSpPr>
          <p:spPr bwMode="auto">
            <a:xfrm>
              <a:off x="2051051" y="4362450"/>
              <a:ext cx="8112125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1078 w 1435"/>
                <a:gd name="T1" fmla="*/ 505 h 505"/>
                <a:gd name="T2" fmla="*/ 0 w 1435"/>
                <a:gd name="T3" fmla="*/ 505 h 505"/>
                <a:gd name="T4" fmla="*/ 538 w 1435"/>
                <a:gd name="T5" fmla="*/ 0 h 505"/>
                <a:gd name="T6" fmla="*/ 1435 w 1435"/>
                <a:gd name="T7" fmla="*/ 0 h 505"/>
                <a:gd name="T8" fmla="*/ 1078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078" y="505"/>
                  </a:moveTo>
                  <a:lnTo>
                    <a:pt x="0" y="505"/>
                  </a:lnTo>
                  <a:lnTo>
                    <a:pt x="538" y="0"/>
                  </a:lnTo>
                  <a:lnTo>
                    <a:pt x="1435" y="0"/>
                  </a:lnTo>
                  <a:lnTo>
                    <a:pt x="1078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1435 w 1435"/>
                <a:gd name="T1" fmla="*/ 505 h 505"/>
                <a:gd name="T2" fmla="*/ 357 w 1435"/>
                <a:gd name="T3" fmla="*/ 505 h 505"/>
                <a:gd name="T4" fmla="*/ 0 w 1435"/>
                <a:gd name="T5" fmla="*/ 0 h 505"/>
                <a:gd name="T6" fmla="*/ 897 w 1435"/>
                <a:gd name="T7" fmla="*/ 0 h 505"/>
                <a:gd name="T8" fmla="*/ 1435 w 1435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505">
                  <a:moveTo>
                    <a:pt x="1435" y="505"/>
                  </a:moveTo>
                  <a:lnTo>
                    <a:pt x="357" y="50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1435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99" name="Freeform 11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0" name="Freeform 12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936 w 3936"/>
                <a:gd name="T1" fmla="*/ 505 h 505"/>
                <a:gd name="T2" fmla="*/ 0 w 3936"/>
                <a:gd name="T3" fmla="*/ 505 h 505"/>
                <a:gd name="T4" fmla="*/ 333 w 3936"/>
                <a:gd name="T5" fmla="*/ 0 h 505"/>
                <a:gd name="T6" fmla="*/ 3602 w 3936"/>
                <a:gd name="T7" fmla="*/ 0 h 505"/>
                <a:gd name="T8" fmla="*/ 3936 w 393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6" h="505">
                  <a:moveTo>
                    <a:pt x="3936" y="505"/>
                  </a:moveTo>
                  <a:lnTo>
                    <a:pt x="0" y="505"/>
                  </a:lnTo>
                  <a:lnTo>
                    <a:pt x="333" y="0"/>
                  </a:lnTo>
                  <a:lnTo>
                    <a:pt x="3602" y="0"/>
                  </a:lnTo>
                  <a:lnTo>
                    <a:pt x="3936" y="5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3295651" y="4322763"/>
              <a:ext cx="190500" cy="39688"/>
            </a:xfrm>
            <a:custGeom>
              <a:avLst/>
              <a:gdLst>
                <a:gd name="T0" fmla="*/ 18 w 120"/>
                <a:gd name="T1" fmla="*/ 0 h 25"/>
                <a:gd name="T2" fmla="*/ 0 w 120"/>
                <a:gd name="T3" fmla="*/ 25 h 25"/>
                <a:gd name="T4" fmla="*/ 120 w 120"/>
                <a:gd name="T5" fmla="*/ 25 h 25"/>
                <a:gd name="T6" fmla="*/ 0 w 120"/>
                <a:gd name="T7" fmla="*/ 25 h 25"/>
                <a:gd name="T8" fmla="*/ 18 w 12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5">
                  <a:moveTo>
                    <a:pt x="18" y="0"/>
                  </a:moveTo>
                  <a:lnTo>
                    <a:pt x="0" y="25"/>
                  </a:lnTo>
                  <a:lnTo>
                    <a:pt x="120" y="25"/>
                  </a:lnTo>
                  <a:lnTo>
                    <a:pt x="0" y="25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2051051" y="4362450"/>
              <a:ext cx="8112125" cy="793750"/>
            </a:xfrm>
            <a:custGeom>
              <a:avLst/>
              <a:gdLst>
                <a:gd name="T0" fmla="*/ 4315 w 5110"/>
                <a:gd name="T1" fmla="*/ 0 h 500"/>
                <a:gd name="T2" fmla="*/ 4204 w 5110"/>
                <a:gd name="T3" fmla="*/ 0 h 500"/>
                <a:gd name="T4" fmla="*/ 4524 w 5110"/>
                <a:gd name="T5" fmla="*/ 480 h 500"/>
                <a:gd name="T6" fmla="*/ 588 w 5110"/>
                <a:gd name="T7" fmla="*/ 480 h 500"/>
                <a:gd name="T8" fmla="*/ 904 w 5110"/>
                <a:gd name="T9" fmla="*/ 0 h 500"/>
                <a:gd name="T10" fmla="*/ 784 w 5110"/>
                <a:gd name="T11" fmla="*/ 0 h 500"/>
                <a:gd name="T12" fmla="*/ 445 w 5110"/>
                <a:gd name="T13" fmla="*/ 480 h 500"/>
                <a:gd name="T14" fmla="*/ 0 w 5110"/>
                <a:gd name="T15" fmla="*/ 480 h 500"/>
                <a:gd name="T16" fmla="*/ 0 w 5110"/>
                <a:gd name="T17" fmla="*/ 500 h 500"/>
                <a:gd name="T18" fmla="*/ 5110 w 5110"/>
                <a:gd name="T19" fmla="*/ 500 h 500"/>
                <a:gd name="T20" fmla="*/ 5110 w 5110"/>
                <a:gd name="T21" fmla="*/ 480 h 500"/>
                <a:gd name="T22" fmla="*/ 4653 w 5110"/>
                <a:gd name="T23" fmla="*/ 480 h 500"/>
                <a:gd name="T24" fmla="*/ 4315 w 5110"/>
                <a:gd name="T25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10" h="500">
                  <a:moveTo>
                    <a:pt x="4315" y="0"/>
                  </a:moveTo>
                  <a:lnTo>
                    <a:pt x="4204" y="0"/>
                  </a:lnTo>
                  <a:lnTo>
                    <a:pt x="4524" y="480"/>
                  </a:lnTo>
                  <a:lnTo>
                    <a:pt x="588" y="480"/>
                  </a:lnTo>
                  <a:lnTo>
                    <a:pt x="904" y="0"/>
                  </a:lnTo>
                  <a:lnTo>
                    <a:pt x="784" y="0"/>
                  </a:lnTo>
                  <a:lnTo>
                    <a:pt x="445" y="480"/>
                  </a:lnTo>
                  <a:lnTo>
                    <a:pt x="0" y="480"/>
                  </a:lnTo>
                  <a:lnTo>
                    <a:pt x="0" y="500"/>
                  </a:lnTo>
                  <a:lnTo>
                    <a:pt x="5110" y="500"/>
                  </a:lnTo>
                  <a:lnTo>
                    <a:pt x="5110" y="480"/>
                  </a:lnTo>
                  <a:lnTo>
                    <a:pt x="4653" y="480"/>
                  </a:lnTo>
                  <a:lnTo>
                    <a:pt x="4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5" name="Freeform 17"/>
            <p:cNvSpPr/>
            <p:nvPr/>
          </p:nvSpPr>
          <p:spPr bwMode="auto">
            <a:xfrm>
              <a:off x="1046163" y="4322763"/>
              <a:ext cx="2278063" cy="801688"/>
            </a:xfrm>
            <a:custGeom>
              <a:avLst/>
              <a:gdLst>
                <a:gd name="T0" fmla="*/ 691 w 691"/>
                <a:gd name="T1" fmla="*/ 0 h 243"/>
                <a:gd name="T2" fmla="*/ 617 w 691"/>
                <a:gd name="T3" fmla="*/ 0 h 243"/>
                <a:gd name="T4" fmla="*/ 617 w 691"/>
                <a:gd name="T5" fmla="*/ 15 h 243"/>
                <a:gd name="T6" fmla="*/ 601 w 691"/>
                <a:gd name="T7" fmla="*/ 31 h 243"/>
                <a:gd name="T8" fmla="*/ 431 w 691"/>
                <a:gd name="T9" fmla="*/ 31 h 243"/>
                <a:gd name="T10" fmla="*/ 414 w 691"/>
                <a:gd name="T11" fmla="*/ 15 h 243"/>
                <a:gd name="T12" fmla="*/ 414 w 691"/>
                <a:gd name="T13" fmla="*/ 0 h 243"/>
                <a:gd name="T14" fmla="*/ 259 w 691"/>
                <a:gd name="T15" fmla="*/ 0 h 243"/>
                <a:gd name="T16" fmla="*/ 0 w 691"/>
                <a:gd name="T17" fmla="*/ 243 h 243"/>
                <a:gd name="T18" fmla="*/ 305 w 691"/>
                <a:gd name="T19" fmla="*/ 243 h 243"/>
                <a:gd name="T20" fmla="*/ 519 w 691"/>
                <a:gd name="T21" fmla="*/ 243 h 243"/>
                <a:gd name="T22" fmla="*/ 682 w 691"/>
                <a:gd name="T23" fmla="*/ 12 h 243"/>
                <a:gd name="T24" fmla="*/ 691 w 691"/>
                <a:gd name="T2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1" h="243">
                  <a:moveTo>
                    <a:pt x="691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15"/>
                    <a:pt x="617" y="15"/>
                    <a:pt x="617" y="15"/>
                  </a:cubicBezTo>
                  <a:cubicBezTo>
                    <a:pt x="617" y="24"/>
                    <a:pt x="610" y="31"/>
                    <a:pt x="601" y="31"/>
                  </a:cubicBezTo>
                  <a:cubicBezTo>
                    <a:pt x="431" y="31"/>
                    <a:pt x="431" y="31"/>
                    <a:pt x="431" y="31"/>
                  </a:cubicBezTo>
                  <a:cubicBezTo>
                    <a:pt x="422" y="31"/>
                    <a:pt x="414" y="24"/>
                    <a:pt x="414" y="15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305" y="243"/>
                    <a:pt x="305" y="243"/>
                    <a:pt x="305" y="243"/>
                  </a:cubicBezTo>
                  <a:cubicBezTo>
                    <a:pt x="519" y="243"/>
                    <a:pt x="519" y="243"/>
                    <a:pt x="519" y="243"/>
                  </a:cubicBezTo>
                  <a:cubicBezTo>
                    <a:pt x="682" y="12"/>
                    <a:pt x="682" y="12"/>
                    <a:pt x="682" y="12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6" name="Freeform 18"/>
            <p:cNvSpPr/>
            <p:nvPr/>
          </p:nvSpPr>
          <p:spPr bwMode="auto">
            <a:xfrm>
              <a:off x="8870951" y="4322763"/>
              <a:ext cx="2278063" cy="801688"/>
            </a:xfrm>
            <a:custGeom>
              <a:avLst/>
              <a:gdLst>
                <a:gd name="T0" fmla="*/ 432 w 691"/>
                <a:gd name="T1" fmla="*/ 0 h 243"/>
                <a:gd name="T2" fmla="*/ 313 w 691"/>
                <a:gd name="T3" fmla="*/ 0 h 243"/>
                <a:gd name="T4" fmla="*/ 313 w 691"/>
                <a:gd name="T5" fmla="*/ 15 h 243"/>
                <a:gd name="T6" fmla="*/ 296 w 691"/>
                <a:gd name="T7" fmla="*/ 31 h 243"/>
                <a:gd name="T8" fmla="*/ 126 w 691"/>
                <a:gd name="T9" fmla="*/ 31 h 243"/>
                <a:gd name="T10" fmla="*/ 110 w 691"/>
                <a:gd name="T11" fmla="*/ 15 h 243"/>
                <a:gd name="T12" fmla="*/ 110 w 691"/>
                <a:gd name="T13" fmla="*/ 0 h 243"/>
                <a:gd name="T14" fmla="*/ 0 w 691"/>
                <a:gd name="T15" fmla="*/ 0 h 243"/>
                <a:gd name="T16" fmla="*/ 9 w 691"/>
                <a:gd name="T17" fmla="*/ 12 h 243"/>
                <a:gd name="T18" fmla="*/ 9 w 691"/>
                <a:gd name="T19" fmla="*/ 12 h 243"/>
                <a:gd name="T20" fmla="*/ 172 w 691"/>
                <a:gd name="T21" fmla="*/ 243 h 243"/>
                <a:gd name="T22" fmla="*/ 392 w 691"/>
                <a:gd name="T23" fmla="*/ 243 h 243"/>
                <a:gd name="T24" fmla="*/ 691 w 691"/>
                <a:gd name="T25" fmla="*/ 243 h 243"/>
                <a:gd name="T26" fmla="*/ 432 w 691"/>
                <a:gd name="T2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1" h="243">
                  <a:moveTo>
                    <a:pt x="432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24"/>
                    <a:pt x="305" y="31"/>
                    <a:pt x="296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17" y="31"/>
                    <a:pt x="110" y="24"/>
                    <a:pt x="110" y="1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691" y="243"/>
                    <a:pt x="691" y="243"/>
                    <a:pt x="691" y="243"/>
                  </a:cubicBezTo>
                  <a:cubicBezTo>
                    <a:pt x="432" y="0"/>
                    <a:pt x="432" y="0"/>
                    <a:pt x="432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7" name="Freeform 19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8" name="Freeform 20"/>
            <p:cNvSpPr/>
            <p:nvPr/>
          </p:nvSpPr>
          <p:spPr bwMode="auto">
            <a:xfrm>
              <a:off x="2984501" y="4322763"/>
              <a:ext cx="6248400" cy="801688"/>
            </a:xfrm>
            <a:custGeom>
              <a:avLst/>
              <a:gdLst>
                <a:gd name="T0" fmla="*/ 3602 w 3936"/>
                <a:gd name="T1" fmla="*/ 0 h 505"/>
                <a:gd name="T2" fmla="*/ 333 w 3936"/>
                <a:gd name="T3" fmla="*/ 0 h 505"/>
                <a:gd name="T4" fmla="*/ 316 w 3936"/>
                <a:gd name="T5" fmla="*/ 25 h 505"/>
                <a:gd name="T6" fmla="*/ 316 w 3936"/>
                <a:gd name="T7" fmla="*/ 25 h 505"/>
                <a:gd name="T8" fmla="*/ 0 w 3936"/>
                <a:gd name="T9" fmla="*/ 505 h 505"/>
                <a:gd name="T10" fmla="*/ 3936 w 3936"/>
                <a:gd name="T11" fmla="*/ 505 h 505"/>
                <a:gd name="T12" fmla="*/ 3616 w 3936"/>
                <a:gd name="T13" fmla="*/ 25 h 505"/>
                <a:gd name="T14" fmla="*/ 3616 w 3936"/>
                <a:gd name="T15" fmla="*/ 25 h 505"/>
                <a:gd name="T16" fmla="*/ 3602 w 3936"/>
                <a:gd name="T1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36" h="505">
                  <a:moveTo>
                    <a:pt x="3602" y="0"/>
                  </a:moveTo>
                  <a:lnTo>
                    <a:pt x="333" y="0"/>
                  </a:lnTo>
                  <a:lnTo>
                    <a:pt x="316" y="25"/>
                  </a:lnTo>
                  <a:lnTo>
                    <a:pt x="316" y="25"/>
                  </a:lnTo>
                  <a:lnTo>
                    <a:pt x="0" y="505"/>
                  </a:lnTo>
                  <a:lnTo>
                    <a:pt x="3936" y="505"/>
                  </a:lnTo>
                  <a:lnTo>
                    <a:pt x="3616" y="25"/>
                  </a:lnTo>
                  <a:lnTo>
                    <a:pt x="3616" y="25"/>
                  </a:lnTo>
                  <a:lnTo>
                    <a:pt x="3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9" name="Freeform 21"/>
            <p:cNvSpPr/>
            <p:nvPr/>
          </p:nvSpPr>
          <p:spPr bwMode="auto">
            <a:xfrm>
              <a:off x="4310063" y="3898900"/>
              <a:ext cx="3575050" cy="615950"/>
            </a:xfrm>
            <a:custGeom>
              <a:avLst/>
              <a:gdLst>
                <a:gd name="T0" fmla="*/ 58 w 1084"/>
                <a:gd name="T1" fmla="*/ 0 h 187"/>
                <a:gd name="T2" fmla="*/ 1026 w 1084"/>
                <a:gd name="T3" fmla="*/ 0 h 187"/>
                <a:gd name="T4" fmla="*/ 1084 w 1084"/>
                <a:gd name="T5" fmla="*/ 59 h 187"/>
                <a:gd name="T6" fmla="*/ 1084 w 1084"/>
                <a:gd name="T7" fmla="*/ 128 h 187"/>
                <a:gd name="T8" fmla="*/ 1026 w 1084"/>
                <a:gd name="T9" fmla="*/ 187 h 187"/>
                <a:gd name="T10" fmla="*/ 58 w 1084"/>
                <a:gd name="T11" fmla="*/ 187 h 187"/>
                <a:gd name="T12" fmla="*/ 0 w 1084"/>
                <a:gd name="T13" fmla="*/ 128 h 187"/>
                <a:gd name="T14" fmla="*/ 0 w 1084"/>
                <a:gd name="T15" fmla="*/ 59 h 187"/>
                <a:gd name="T16" fmla="*/ 58 w 1084"/>
                <a:gd name="T1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4" h="187">
                  <a:moveTo>
                    <a:pt x="58" y="0"/>
                  </a:moveTo>
                  <a:cubicBezTo>
                    <a:pt x="1026" y="0"/>
                    <a:pt x="1026" y="0"/>
                    <a:pt x="1026" y="0"/>
                  </a:cubicBezTo>
                  <a:cubicBezTo>
                    <a:pt x="1058" y="0"/>
                    <a:pt x="1084" y="27"/>
                    <a:pt x="1084" y="59"/>
                  </a:cubicBezTo>
                  <a:cubicBezTo>
                    <a:pt x="1084" y="128"/>
                    <a:pt x="1084" y="128"/>
                    <a:pt x="1084" y="128"/>
                  </a:cubicBezTo>
                  <a:cubicBezTo>
                    <a:pt x="1084" y="161"/>
                    <a:pt x="1058" y="187"/>
                    <a:pt x="1026" y="18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26" y="187"/>
                    <a:pt x="0" y="161"/>
                    <a:pt x="0" y="12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8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0" name="Freeform 22"/>
            <p:cNvSpPr/>
            <p:nvPr/>
          </p:nvSpPr>
          <p:spPr bwMode="auto">
            <a:xfrm>
              <a:off x="4300538" y="933450"/>
              <a:ext cx="3594100" cy="2444750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4465638" y="1098550"/>
              <a:ext cx="3263900" cy="1731963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2" name="Freeform 24"/>
            <p:cNvSpPr/>
            <p:nvPr/>
          </p:nvSpPr>
          <p:spPr bwMode="auto">
            <a:xfrm>
              <a:off x="4300538" y="2995613"/>
              <a:ext cx="3594100" cy="382588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3" name="Oval 25"/>
            <p:cNvSpPr>
              <a:spLocks noChangeArrowheads="1"/>
            </p:cNvSpPr>
            <p:nvPr/>
          </p:nvSpPr>
          <p:spPr bwMode="auto">
            <a:xfrm>
              <a:off x="6032501" y="3121025"/>
              <a:ext cx="131763" cy="1317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4" name="Freeform 26"/>
            <p:cNvSpPr/>
            <p:nvPr/>
          </p:nvSpPr>
          <p:spPr bwMode="auto">
            <a:xfrm>
              <a:off x="5702301" y="3378200"/>
              <a:ext cx="790575" cy="487363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6" name="Freeform 28"/>
            <p:cNvSpPr/>
            <p:nvPr/>
          </p:nvSpPr>
          <p:spPr bwMode="auto">
            <a:xfrm>
              <a:off x="5773738" y="3378200"/>
              <a:ext cx="647700" cy="125413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2051051" y="5156200"/>
              <a:ext cx="8112125" cy="73501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1046163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9437688" y="5124450"/>
              <a:ext cx="1711325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2984501" y="5124450"/>
              <a:ext cx="6248400" cy="80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4251326" y="3841750"/>
              <a:ext cx="3692525" cy="731838"/>
            </a:xfrm>
            <a:custGeom>
              <a:avLst/>
              <a:gdLst>
                <a:gd name="T0" fmla="*/ 1044 w 1120"/>
                <a:gd name="T1" fmla="*/ 222 h 222"/>
                <a:gd name="T2" fmla="*/ 76 w 1120"/>
                <a:gd name="T3" fmla="*/ 222 h 222"/>
                <a:gd name="T4" fmla="*/ 0 w 1120"/>
                <a:gd name="T5" fmla="*/ 145 h 222"/>
                <a:gd name="T6" fmla="*/ 0 w 1120"/>
                <a:gd name="T7" fmla="*/ 76 h 222"/>
                <a:gd name="T8" fmla="*/ 76 w 1120"/>
                <a:gd name="T9" fmla="*/ 0 h 222"/>
                <a:gd name="T10" fmla="*/ 1044 w 1120"/>
                <a:gd name="T11" fmla="*/ 0 h 222"/>
                <a:gd name="T12" fmla="*/ 1120 w 1120"/>
                <a:gd name="T13" fmla="*/ 76 h 222"/>
                <a:gd name="T14" fmla="*/ 1120 w 1120"/>
                <a:gd name="T15" fmla="*/ 145 h 222"/>
                <a:gd name="T16" fmla="*/ 1044 w 1120"/>
                <a:gd name="T17" fmla="*/ 222 h 222"/>
                <a:gd name="T18" fmla="*/ 76 w 1120"/>
                <a:gd name="T19" fmla="*/ 35 h 222"/>
                <a:gd name="T20" fmla="*/ 35 w 1120"/>
                <a:gd name="T21" fmla="*/ 76 h 222"/>
                <a:gd name="T22" fmla="*/ 35 w 1120"/>
                <a:gd name="T23" fmla="*/ 145 h 222"/>
                <a:gd name="T24" fmla="*/ 76 w 1120"/>
                <a:gd name="T25" fmla="*/ 187 h 222"/>
                <a:gd name="T26" fmla="*/ 1044 w 1120"/>
                <a:gd name="T27" fmla="*/ 187 h 222"/>
                <a:gd name="T28" fmla="*/ 1085 w 1120"/>
                <a:gd name="T29" fmla="*/ 145 h 222"/>
                <a:gd name="T30" fmla="*/ 1085 w 1120"/>
                <a:gd name="T31" fmla="*/ 76 h 222"/>
                <a:gd name="T32" fmla="*/ 1044 w 1120"/>
                <a:gd name="T33" fmla="*/ 35 h 222"/>
                <a:gd name="T34" fmla="*/ 76 w 1120"/>
                <a:gd name="T35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0" h="222">
                  <a:moveTo>
                    <a:pt x="1044" y="222"/>
                  </a:moveTo>
                  <a:cubicBezTo>
                    <a:pt x="76" y="222"/>
                    <a:pt x="76" y="222"/>
                    <a:pt x="76" y="222"/>
                  </a:cubicBezTo>
                  <a:cubicBezTo>
                    <a:pt x="34" y="222"/>
                    <a:pt x="0" y="187"/>
                    <a:pt x="0" y="14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044" y="0"/>
                    <a:pt x="1044" y="0"/>
                    <a:pt x="1044" y="0"/>
                  </a:cubicBezTo>
                  <a:cubicBezTo>
                    <a:pt x="1086" y="0"/>
                    <a:pt x="1120" y="34"/>
                    <a:pt x="1120" y="76"/>
                  </a:cubicBezTo>
                  <a:cubicBezTo>
                    <a:pt x="1120" y="145"/>
                    <a:pt x="1120" y="145"/>
                    <a:pt x="1120" y="145"/>
                  </a:cubicBezTo>
                  <a:cubicBezTo>
                    <a:pt x="1120" y="187"/>
                    <a:pt x="1086" y="222"/>
                    <a:pt x="1044" y="222"/>
                  </a:cubicBezTo>
                  <a:close/>
                  <a:moveTo>
                    <a:pt x="76" y="35"/>
                  </a:moveTo>
                  <a:cubicBezTo>
                    <a:pt x="54" y="35"/>
                    <a:pt x="35" y="53"/>
                    <a:pt x="35" y="7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5" y="168"/>
                    <a:pt x="54" y="187"/>
                    <a:pt x="76" y="187"/>
                  </a:cubicBezTo>
                  <a:cubicBezTo>
                    <a:pt x="1044" y="187"/>
                    <a:pt x="1044" y="187"/>
                    <a:pt x="1044" y="187"/>
                  </a:cubicBezTo>
                  <a:cubicBezTo>
                    <a:pt x="1066" y="187"/>
                    <a:pt x="1085" y="168"/>
                    <a:pt x="1085" y="145"/>
                  </a:cubicBezTo>
                  <a:cubicBezTo>
                    <a:pt x="1085" y="76"/>
                    <a:pt x="1085" y="76"/>
                    <a:pt x="1085" y="76"/>
                  </a:cubicBezTo>
                  <a:cubicBezTo>
                    <a:pt x="1085" y="53"/>
                    <a:pt x="1066" y="35"/>
                    <a:pt x="1044" y="35"/>
                  </a:cubicBezTo>
                  <a:lnTo>
                    <a:pt x="76" y="35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2" name="Freeform 34"/>
            <p:cNvSpPr/>
            <p:nvPr/>
          </p:nvSpPr>
          <p:spPr bwMode="auto">
            <a:xfrm>
              <a:off x="2411413" y="3186113"/>
              <a:ext cx="669925" cy="1239838"/>
            </a:xfrm>
            <a:custGeom>
              <a:avLst/>
              <a:gdLst>
                <a:gd name="T0" fmla="*/ 187 w 203"/>
                <a:gd name="T1" fmla="*/ 376 h 376"/>
                <a:gd name="T2" fmla="*/ 17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7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7" y="376"/>
                  </a:moveTo>
                  <a:cubicBezTo>
                    <a:pt x="17" y="376"/>
                    <a:pt x="17" y="376"/>
                    <a:pt x="17" y="376"/>
                  </a:cubicBezTo>
                  <a:cubicBezTo>
                    <a:pt x="8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6" y="376"/>
                    <a:pt x="187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519363" y="4425950"/>
              <a:ext cx="455613" cy="65088"/>
            </a:xfrm>
            <a:custGeom>
              <a:avLst/>
              <a:gdLst>
                <a:gd name="T0" fmla="*/ 129 w 138"/>
                <a:gd name="T1" fmla="*/ 20 h 20"/>
                <a:gd name="T2" fmla="*/ 8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29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29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29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6" name="Rectangle 38"/>
            <p:cNvSpPr>
              <a:spLocks noChangeArrowheads="1"/>
            </p:cNvSpPr>
            <p:nvPr/>
          </p:nvSpPr>
          <p:spPr bwMode="auto">
            <a:xfrm>
              <a:off x="2733676" y="4214813"/>
              <a:ext cx="26988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7" name="Rectangle 39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8" name="Rectangle 40"/>
            <p:cNvSpPr>
              <a:spLocks noChangeArrowheads="1"/>
            </p:cNvSpPr>
            <p:nvPr/>
          </p:nvSpPr>
          <p:spPr bwMode="auto">
            <a:xfrm>
              <a:off x="2481263" y="3246438"/>
              <a:ext cx="53657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29" name="Freeform 41"/>
            <p:cNvSpPr/>
            <p:nvPr/>
          </p:nvSpPr>
          <p:spPr bwMode="auto">
            <a:xfrm>
              <a:off x="9232901" y="3186113"/>
              <a:ext cx="669925" cy="1239838"/>
            </a:xfrm>
            <a:custGeom>
              <a:avLst/>
              <a:gdLst>
                <a:gd name="T0" fmla="*/ 186 w 203"/>
                <a:gd name="T1" fmla="*/ 376 h 376"/>
                <a:gd name="T2" fmla="*/ 16 w 203"/>
                <a:gd name="T3" fmla="*/ 376 h 376"/>
                <a:gd name="T4" fmla="*/ 0 w 203"/>
                <a:gd name="T5" fmla="*/ 360 h 376"/>
                <a:gd name="T6" fmla="*/ 0 w 203"/>
                <a:gd name="T7" fmla="*/ 0 h 376"/>
                <a:gd name="T8" fmla="*/ 203 w 203"/>
                <a:gd name="T9" fmla="*/ 0 h 376"/>
                <a:gd name="T10" fmla="*/ 203 w 203"/>
                <a:gd name="T11" fmla="*/ 360 h 376"/>
                <a:gd name="T12" fmla="*/ 186 w 203"/>
                <a:gd name="T13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376">
                  <a:moveTo>
                    <a:pt x="186" y="376"/>
                  </a:moveTo>
                  <a:cubicBezTo>
                    <a:pt x="16" y="376"/>
                    <a:pt x="16" y="376"/>
                    <a:pt x="16" y="376"/>
                  </a:cubicBezTo>
                  <a:cubicBezTo>
                    <a:pt x="7" y="376"/>
                    <a:pt x="0" y="369"/>
                    <a:pt x="0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3" y="369"/>
                    <a:pt x="195" y="376"/>
                    <a:pt x="186" y="376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0" name="Rectangle 42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2" name="Freeform 44"/>
            <p:cNvSpPr/>
            <p:nvPr/>
          </p:nvSpPr>
          <p:spPr bwMode="auto">
            <a:xfrm>
              <a:off x="9339263" y="4425950"/>
              <a:ext cx="454025" cy="65088"/>
            </a:xfrm>
            <a:custGeom>
              <a:avLst/>
              <a:gdLst>
                <a:gd name="T0" fmla="*/ 130 w 138"/>
                <a:gd name="T1" fmla="*/ 20 h 20"/>
                <a:gd name="T2" fmla="*/ 9 w 138"/>
                <a:gd name="T3" fmla="*/ 20 h 20"/>
                <a:gd name="T4" fmla="*/ 0 w 138"/>
                <a:gd name="T5" fmla="*/ 12 h 20"/>
                <a:gd name="T6" fmla="*/ 0 w 138"/>
                <a:gd name="T7" fmla="*/ 0 h 20"/>
                <a:gd name="T8" fmla="*/ 138 w 138"/>
                <a:gd name="T9" fmla="*/ 0 h 20"/>
                <a:gd name="T10" fmla="*/ 138 w 138"/>
                <a:gd name="T11" fmla="*/ 12 h 20"/>
                <a:gd name="T12" fmla="*/ 130 w 13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">
                  <a:moveTo>
                    <a:pt x="130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7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7"/>
                    <a:pt x="134" y="20"/>
                    <a:pt x="130" y="20"/>
                  </a:cubicBezTo>
                  <a:close/>
                </a:path>
              </a:pathLst>
            </a:cu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3" name="Rectangle 45"/>
            <p:cNvSpPr>
              <a:spLocks noChangeArrowheads="1"/>
            </p:cNvSpPr>
            <p:nvPr/>
          </p:nvSpPr>
          <p:spPr bwMode="auto">
            <a:xfrm>
              <a:off x="9553576" y="4214813"/>
              <a:ext cx="25400" cy="101600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4" name="Rectangle 46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5" name="Rectangle 47"/>
            <p:cNvSpPr>
              <a:spLocks noChangeArrowheads="1"/>
            </p:cNvSpPr>
            <p:nvPr/>
          </p:nvSpPr>
          <p:spPr bwMode="auto">
            <a:xfrm>
              <a:off x="9302751" y="3246438"/>
              <a:ext cx="5334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6" name="Freeform 48"/>
            <p:cNvSpPr/>
            <p:nvPr/>
          </p:nvSpPr>
          <p:spPr bwMode="auto">
            <a:xfrm>
              <a:off x="4738688" y="4751388"/>
              <a:ext cx="2717800" cy="195263"/>
            </a:xfrm>
            <a:custGeom>
              <a:avLst/>
              <a:gdLst>
                <a:gd name="T0" fmla="*/ 0 w 1712"/>
                <a:gd name="T1" fmla="*/ 123 h 123"/>
                <a:gd name="T2" fmla="*/ 1712 w 1712"/>
                <a:gd name="T3" fmla="*/ 123 h 123"/>
                <a:gd name="T4" fmla="*/ 1583 w 1712"/>
                <a:gd name="T5" fmla="*/ 0 h 123"/>
                <a:gd name="T6" fmla="*/ 129 w 1712"/>
                <a:gd name="T7" fmla="*/ 0 h 123"/>
                <a:gd name="T8" fmla="*/ 0 w 1712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2" h="123">
                  <a:moveTo>
                    <a:pt x="0" y="123"/>
                  </a:moveTo>
                  <a:lnTo>
                    <a:pt x="1712" y="123"/>
                  </a:lnTo>
                  <a:lnTo>
                    <a:pt x="1583" y="0"/>
                  </a:lnTo>
                  <a:lnTo>
                    <a:pt x="12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7" name="Freeform 49"/>
            <p:cNvSpPr/>
            <p:nvPr/>
          </p:nvSpPr>
          <p:spPr bwMode="auto">
            <a:xfrm>
              <a:off x="4851401" y="4787900"/>
              <a:ext cx="2492375" cy="122238"/>
            </a:xfrm>
            <a:custGeom>
              <a:avLst/>
              <a:gdLst>
                <a:gd name="T0" fmla="*/ 0 w 1570"/>
                <a:gd name="T1" fmla="*/ 77 h 77"/>
                <a:gd name="T2" fmla="*/ 83 w 1570"/>
                <a:gd name="T3" fmla="*/ 0 h 77"/>
                <a:gd name="T4" fmla="*/ 1487 w 1570"/>
                <a:gd name="T5" fmla="*/ 0 h 77"/>
                <a:gd name="T6" fmla="*/ 1570 w 1570"/>
                <a:gd name="T7" fmla="*/ 77 h 77"/>
                <a:gd name="T8" fmla="*/ 0 w 157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" h="77">
                  <a:moveTo>
                    <a:pt x="0" y="77"/>
                  </a:moveTo>
                  <a:lnTo>
                    <a:pt x="83" y="0"/>
                  </a:lnTo>
                  <a:lnTo>
                    <a:pt x="1487" y="0"/>
                  </a:lnTo>
                  <a:lnTo>
                    <a:pt x="157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8" name="Rectangle 50"/>
            <p:cNvSpPr>
              <a:spLocks noChangeArrowheads="1"/>
            </p:cNvSpPr>
            <p:nvPr/>
          </p:nvSpPr>
          <p:spPr bwMode="auto">
            <a:xfrm>
              <a:off x="6091238" y="4764088"/>
              <a:ext cx="12700" cy="1651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39" name="Freeform 51"/>
            <p:cNvSpPr/>
            <p:nvPr/>
          </p:nvSpPr>
          <p:spPr bwMode="auto">
            <a:xfrm>
              <a:off x="6091238" y="4764088"/>
              <a:ext cx="12700" cy="165100"/>
            </a:xfrm>
            <a:custGeom>
              <a:avLst/>
              <a:gdLst>
                <a:gd name="T0" fmla="*/ 8 w 8"/>
                <a:gd name="T1" fmla="*/ 104 h 104"/>
                <a:gd name="T2" fmla="*/ 8 w 8"/>
                <a:gd name="T3" fmla="*/ 0 h 104"/>
                <a:gd name="T4" fmla="*/ 0 w 8"/>
                <a:gd name="T5" fmla="*/ 0 h 104"/>
                <a:gd name="T6" fmla="*/ 0 w 8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4">
                  <a:moveTo>
                    <a:pt x="8" y="10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0" name="Freeform 52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  <a:gd name="T8" fmla="*/ 8 w 20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1" name="Freeform 53"/>
            <p:cNvSpPr/>
            <p:nvPr/>
          </p:nvSpPr>
          <p:spPr bwMode="auto">
            <a:xfrm>
              <a:off x="5949951" y="4764088"/>
              <a:ext cx="31750" cy="168275"/>
            </a:xfrm>
            <a:custGeom>
              <a:avLst/>
              <a:gdLst>
                <a:gd name="T0" fmla="*/ 8 w 20"/>
                <a:gd name="T1" fmla="*/ 106 h 106"/>
                <a:gd name="T2" fmla="*/ 20 w 20"/>
                <a:gd name="T3" fmla="*/ 3 h 106"/>
                <a:gd name="T4" fmla="*/ 12 w 20"/>
                <a:gd name="T5" fmla="*/ 0 h 106"/>
                <a:gd name="T6" fmla="*/ 0 w 20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6">
                  <a:moveTo>
                    <a:pt x="8" y="106"/>
                  </a:moveTo>
                  <a:lnTo>
                    <a:pt x="20" y="3"/>
                  </a:lnTo>
                  <a:lnTo>
                    <a:pt x="12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2" name="Freeform 54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  <a:gd name="T8" fmla="*/ 9 w 31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3" name="Freeform 55"/>
            <p:cNvSpPr/>
            <p:nvPr/>
          </p:nvSpPr>
          <p:spPr bwMode="auto">
            <a:xfrm>
              <a:off x="5810251" y="4764088"/>
              <a:ext cx="49213" cy="168275"/>
            </a:xfrm>
            <a:custGeom>
              <a:avLst/>
              <a:gdLst>
                <a:gd name="T0" fmla="*/ 9 w 31"/>
                <a:gd name="T1" fmla="*/ 106 h 106"/>
                <a:gd name="T2" fmla="*/ 31 w 31"/>
                <a:gd name="T3" fmla="*/ 3 h 106"/>
                <a:gd name="T4" fmla="*/ 23 w 31"/>
                <a:gd name="T5" fmla="*/ 0 h 106"/>
                <a:gd name="T6" fmla="*/ 0 w 31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9" y="106"/>
                  </a:moveTo>
                  <a:lnTo>
                    <a:pt x="31" y="3"/>
                  </a:lnTo>
                  <a:lnTo>
                    <a:pt x="23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4" name="Freeform 56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  <a:gd name="T8" fmla="*/ 8 w 4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  <a:lnTo>
                    <a:pt x="8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5" name="Freeform 57"/>
            <p:cNvSpPr/>
            <p:nvPr/>
          </p:nvSpPr>
          <p:spPr bwMode="auto">
            <a:xfrm>
              <a:off x="5668963" y="4764088"/>
              <a:ext cx="66675" cy="168275"/>
            </a:xfrm>
            <a:custGeom>
              <a:avLst/>
              <a:gdLst>
                <a:gd name="T0" fmla="*/ 8 w 42"/>
                <a:gd name="T1" fmla="*/ 106 h 106"/>
                <a:gd name="T2" fmla="*/ 42 w 42"/>
                <a:gd name="T3" fmla="*/ 3 h 106"/>
                <a:gd name="T4" fmla="*/ 35 w 42"/>
                <a:gd name="T5" fmla="*/ 0 h 106"/>
                <a:gd name="T6" fmla="*/ 0 w 4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06">
                  <a:moveTo>
                    <a:pt x="8" y="106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6" name="Freeform 58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  <a:gd name="T8" fmla="*/ 6 w 52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  <a:lnTo>
                    <a:pt x="6" y="10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7" name="Freeform 59"/>
            <p:cNvSpPr/>
            <p:nvPr/>
          </p:nvSpPr>
          <p:spPr bwMode="auto">
            <a:xfrm>
              <a:off x="5530851" y="4764088"/>
              <a:ext cx="82550" cy="168275"/>
            </a:xfrm>
            <a:custGeom>
              <a:avLst/>
              <a:gdLst>
                <a:gd name="T0" fmla="*/ 6 w 52"/>
                <a:gd name="T1" fmla="*/ 106 h 106"/>
                <a:gd name="T2" fmla="*/ 52 w 52"/>
                <a:gd name="T3" fmla="*/ 3 h 106"/>
                <a:gd name="T4" fmla="*/ 45 w 52"/>
                <a:gd name="T5" fmla="*/ 0 h 106"/>
                <a:gd name="T6" fmla="*/ 0 w 52"/>
                <a:gd name="T7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6" y="106"/>
                  </a:moveTo>
                  <a:lnTo>
                    <a:pt x="52" y="3"/>
                  </a:lnTo>
                  <a:lnTo>
                    <a:pt x="45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8" name="Freeform 60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  <a:gd name="T8" fmla="*/ 9 w 65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  <a:lnTo>
                    <a:pt x="9" y="108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49" name="Freeform 61"/>
            <p:cNvSpPr/>
            <p:nvPr/>
          </p:nvSpPr>
          <p:spPr bwMode="auto">
            <a:xfrm>
              <a:off x="5387976" y="4760913"/>
              <a:ext cx="103188" cy="171450"/>
            </a:xfrm>
            <a:custGeom>
              <a:avLst/>
              <a:gdLst>
                <a:gd name="T0" fmla="*/ 9 w 65"/>
                <a:gd name="T1" fmla="*/ 108 h 108"/>
                <a:gd name="T2" fmla="*/ 65 w 65"/>
                <a:gd name="T3" fmla="*/ 5 h 108"/>
                <a:gd name="T4" fmla="*/ 59 w 65"/>
                <a:gd name="T5" fmla="*/ 0 h 108"/>
                <a:gd name="T6" fmla="*/ 0 w 65"/>
                <a:gd name="T7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9" y="108"/>
                  </a:moveTo>
                  <a:lnTo>
                    <a:pt x="65" y="5"/>
                  </a:lnTo>
                  <a:lnTo>
                    <a:pt x="5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0" name="Freeform 62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  <a:gd name="T8" fmla="*/ 6 w 7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1" name="Freeform 63"/>
            <p:cNvSpPr/>
            <p:nvPr/>
          </p:nvSpPr>
          <p:spPr bwMode="auto">
            <a:xfrm>
              <a:off x="5249863" y="4760913"/>
              <a:ext cx="119063" cy="174625"/>
            </a:xfrm>
            <a:custGeom>
              <a:avLst/>
              <a:gdLst>
                <a:gd name="T0" fmla="*/ 6 w 75"/>
                <a:gd name="T1" fmla="*/ 110 h 110"/>
                <a:gd name="T2" fmla="*/ 75 w 75"/>
                <a:gd name="T3" fmla="*/ 5 h 110"/>
                <a:gd name="T4" fmla="*/ 67 w 75"/>
                <a:gd name="T5" fmla="*/ 0 h 110"/>
                <a:gd name="T6" fmla="*/ 0 w 7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6" y="110"/>
                  </a:moveTo>
                  <a:lnTo>
                    <a:pt x="75" y="5"/>
                  </a:lnTo>
                  <a:lnTo>
                    <a:pt x="67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2" name="Freeform 64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  <a:gd name="T8" fmla="*/ 6 w 8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3" name="Freeform 65"/>
            <p:cNvSpPr/>
            <p:nvPr/>
          </p:nvSpPr>
          <p:spPr bwMode="auto">
            <a:xfrm>
              <a:off x="5108576" y="4760913"/>
              <a:ext cx="138113" cy="174625"/>
            </a:xfrm>
            <a:custGeom>
              <a:avLst/>
              <a:gdLst>
                <a:gd name="T0" fmla="*/ 6 w 87"/>
                <a:gd name="T1" fmla="*/ 110 h 110"/>
                <a:gd name="T2" fmla="*/ 87 w 87"/>
                <a:gd name="T3" fmla="*/ 7 h 110"/>
                <a:gd name="T4" fmla="*/ 79 w 87"/>
                <a:gd name="T5" fmla="*/ 0 h 110"/>
                <a:gd name="T6" fmla="*/ 0 w 87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6" y="110"/>
                  </a:moveTo>
                  <a:lnTo>
                    <a:pt x="87" y="7"/>
                  </a:lnTo>
                  <a:lnTo>
                    <a:pt x="7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4" name="Freeform 66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  <a:gd name="T8" fmla="*/ 6 w 95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5" name="Freeform 67"/>
            <p:cNvSpPr/>
            <p:nvPr/>
          </p:nvSpPr>
          <p:spPr bwMode="auto">
            <a:xfrm>
              <a:off x="4970463" y="4760913"/>
              <a:ext cx="150813" cy="174625"/>
            </a:xfrm>
            <a:custGeom>
              <a:avLst/>
              <a:gdLst>
                <a:gd name="T0" fmla="*/ 6 w 95"/>
                <a:gd name="T1" fmla="*/ 110 h 110"/>
                <a:gd name="T2" fmla="*/ 95 w 95"/>
                <a:gd name="T3" fmla="*/ 7 h 110"/>
                <a:gd name="T4" fmla="*/ 89 w 95"/>
                <a:gd name="T5" fmla="*/ 0 h 110"/>
                <a:gd name="T6" fmla="*/ 0 w 95"/>
                <a:gd name="T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6" y="110"/>
                  </a:moveTo>
                  <a:lnTo>
                    <a:pt x="95" y="7"/>
                  </a:lnTo>
                  <a:lnTo>
                    <a:pt x="89" y="0"/>
                  </a:lnTo>
                  <a:lnTo>
                    <a:pt x="0" y="10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6" name="Freeform 68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  <a:gd name="T8" fmla="*/ 0 w 2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7" name="Freeform 69"/>
            <p:cNvSpPr/>
            <p:nvPr/>
          </p:nvSpPr>
          <p:spPr bwMode="auto">
            <a:xfrm>
              <a:off x="6213476" y="4764088"/>
              <a:ext cx="33338" cy="168275"/>
            </a:xfrm>
            <a:custGeom>
              <a:avLst/>
              <a:gdLst>
                <a:gd name="T0" fmla="*/ 0 w 21"/>
                <a:gd name="T1" fmla="*/ 3 h 106"/>
                <a:gd name="T2" fmla="*/ 12 w 21"/>
                <a:gd name="T3" fmla="*/ 106 h 106"/>
                <a:gd name="T4" fmla="*/ 21 w 21"/>
                <a:gd name="T5" fmla="*/ 104 h 106"/>
                <a:gd name="T6" fmla="*/ 8 w 2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6">
                  <a:moveTo>
                    <a:pt x="0" y="3"/>
                  </a:moveTo>
                  <a:lnTo>
                    <a:pt x="12" y="106"/>
                  </a:lnTo>
                  <a:lnTo>
                    <a:pt x="2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8" name="Freeform 70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  <a:gd name="T8" fmla="*/ 0 w 3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9" name="Freeform 71"/>
            <p:cNvSpPr/>
            <p:nvPr/>
          </p:nvSpPr>
          <p:spPr bwMode="auto">
            <a:xfrm>
              <a:off x="6335713" y="4764088"/>
              <a:ext cx="49213" cy="168275"/>
            </a:xfrm>
            <a:custGeom>
              <a:avLst/>
              <a:gdLst>
                <a:gd name="T0" fmla="*/ 0 w 31"/>
                <a:gd name="T1" fmla="*/ 3 h 106"/>
                <a:gd name="T2" fmla="*/ 22 w 31"/>
                <a:gd name="T3" fmla="*/ 106 h 106"/>
                <a:gd name="T4" fmla="*/ 31 w 31"/>
                <a:gd name="T5" fmla="*/ 104 h 106"/>
                <a:gd name="T6" fmla="*/ 8 w 3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06">
                  <a:moveTo>
                    <a:pt x="0" y="3"/>
                  </a:moveTo>
                  <a:lnTo>
                    <a:pt x="22" y="106"/>
                  </a:lnTo>
                  <a:lnTo>
                    <a:pt x="31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0" name="Freeform 72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  <a:gd name="T8" fmla="*/ 0 w 41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73"/>
            <p:cNvSpPr/>
            <p:nvPr/>
          </p:nvSpPr>
          <p:spPr bwMode="auto">
            <a:xfrm>
              <a:off x="6461126" y="4764088"/>
              <a:ext cx="65088" cy="168275"/>
            </a:xfrm>
            <a:custGeom>
              <a:avLst/>
              <a:gdLst>
                <a:gd name="T0" fmla="*/ 0 w 41"/>
                <a:gd name="T1" fmla="*/ 3 h 106"/>
                <a:gd name="T2" fmla="*/ 33 w 41"/>
                <a:gd name="T3" fmla="*/ 106 h 106"/>
                <a:gd name="T4" fmla="*/ 41 w 41"/>
                <a:gd name="T5" fmla="*/ 104 h 106"/>
                <a:gd name="T6" fmla="*/ 6 w 41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06">
                  <a:moveTo>
                    <a:pt x="0" y="3"/>
                  </a:moveTo>
                  <a:lnTo>
                    <a:pt x="33" y="106"/>
                  </a:lnTo>
                  <a:lnTo>
                    <a:pt x="41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2" name="Freeform 74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  <a:gd name="T8" fmla="*/ 0 w 52"/>
                <a:gd name="T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3" name="Freeform 75"/>
            <p:cNvSpPr/>
            <p:nvPr/>
          </p:nvSpPr>
          <p:spPr bwMode="auto">
            <a:xfrm>
              <a:off x="6581776" y="4764088"/>
              <a:ext cx="82550" cy="168275"/>
            </a:xfrm>
            <a:custGeom>
              <a:avLst/>
              <a:gdLst>
                <a:gd name="T0" fmla="*/ 0 w 52"/>
                <a:gd name="T1" fmla="*/ 3 h 106"/>
                <a:gd name="T2" fmla="*/ 46 w 52"/>
                <a:gd name="T3" fmla="*/ 106 h 106"/>
                <a:gd name="T4" fmla="*/ 52 w 52"/>
                <a:gd name="T5" fmla="*/ 104 h 106"/>
                <a:gd name="T6" fmla="*/ 7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3"/>
                  </a:moveTo>
                  <a:lnTo>
                    <a:pt x="46" y="106"/>
                  </a:lnTo>
                  <a:lnTo>
                    <a:pt x="52" y="10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4" name="Freeform 76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  <a:gd name="T8" fmla="*/ 0 w 6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5" name="Freeform 77"/>
            <p:cNvSpPr/>
            <p:nvPr/>
          </p:nvSpPr>
          <p:spPr bwMode="auto">
            <a:xfrm>
              <a:off x="6704013" y="4760913"/>
              <a:ext cx="103188" cy="171450"/>
            </a:xfrm>
            <a:custGeom>
              <a:avLst/>
              <a:gdLst>
                <a:gd name="T0" fmla="*/ 0 w 65"/>
                <a:gd name="T1" fmla="*/ 5 h 108"/>
                <a:gd name="T2" fmla="*/ 56 w 65"/>
                <a:gd name="T3" fmla="*/ 108 h 108"/>
                <a:gd name="T4" fmla="*/ 65 w 65"/>
                <a:gd name="T5" fmla="*/ 104 h 108"/>
                <a:gd name="T6" fmla="*/ 6 w 65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08">
                  <a:moveTo>
                    <a:pt x="0" y="5"/>
                  </a:moveTo>
                  <a:lnTo>
                    <a:pt x="56" y="108"/>
                  </a:lnTo>
                  <a:lnTo>
                    <a:pt x="6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6" name="Freeform 78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  <a:gd name="T8" fmla="*/ 0 w 75"/>
                <a:gd name="T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7" name="Freeform 79"/>
            <p:cNvSpPr/>
            <p:nvPr/>
          </p:nvSpPr>
          <p:spPr bwMode="auto">
            <a:xfrm>
              <a:off x="6826251" y="4760913"/>
              <a:ext cx="119063" cy="174625"/>
            </a:xfrm>
            <a:custGeom>
              <a:avLst/>
              <a:gdLst>
                <a:gd name="T0" fmla="*/ 0 w 75"/>
                <a:gd name="T1" fmla="*/ 5 h 110"/>
                <a:gd name="T2" fmla="*/ 69 w 75"/>
                <a:gd name="T3" fmla="*/ 110 h 110"/>
                <a:gd name="T4" fmla="*/ 75 w 75"/>
                <a:gd name="T5" fmla="*/ 104 h 110"/>
                <a:gd name="T6" fmla="*/ 8 w 7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10">
                  <a:moveTo>
                    <a:pt x="0" y="5"/>
                  </a:moveTo>
                  <a:lnTo>
                    <a:pt x="69" y="110"/>
                  </a:lnTo>
                  <a:lnTo>
                    <a:pt x="75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8" name="Freeform 80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  <a:gd name="T8" fmla="*/ 0 w 87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9" name="Freeform 81"/>
            <p:cNvSpPr/>
            <p:nvPr/>
          </p:nvSpPr>
          <p:spPr bwMode="auto">
            <a:xfrm>
              <a:off x="6948488" y="4760913"/>
              <a:ext cx="138113" cy="174625"/>
            </a:xfrm>
            <a:custGeom>
              <a:avLst/>
              <a:gdLst>
                <a:gd name="T0" fmla="*/ 0 w 87"/>
                <a:gd name="T1" fmla="*/ 7 h 110"/>
                <a:gd name="T2" fmla="*/ 81 w 87"/>
                <a:gd name="T3" fmla="*/ 110 h 110"/>
                <a:gd name="T4" fmla="*/ 87 w 87"/>
                <a:gd name="T5" fmla="*/ 104 h 110"/>
                <a:gd name="T6" fmla="*/ 8 w 87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0">
                  <a:moveTo>
                    <a:pt x="0" y="7"/>
                  </a:moveTo>
                  <a:lnTo>
                    <a:pt x="81" y="110"/>
                  </a:lnTo>
                  <a:lnTo>
                    <a:pt x="87" y="104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0" name="Freeform 82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  <a:gd name="T8" fmla="*/ 0 w 95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1" name="Freeform 83"/>
            <p:cNvSpPr/>
            <p:nvPr/>
          </p:nvSpPr>
          <p:spPr bwMode="auto">
            <a:xfrm>
              <a:off x="7073901" y="4760913"/>
              <a:ext cx="150813" cy="174625"/>
            </a:xfrm>
            <a:custGeom>
              <a:avLst/>
              <a:gdLst>
                <a:gd name="T0" fmla="*/ 0 w 95"/>
                <a:gd name="T1" fmla="*/ 7 h 110"/>
                <a:gd name="T2" fmla="*/ 89 w 95"/>
                <a:gd name="T3" fmla="*/ 110 h 110"/>
                <a:gd name="T4" fmla="*/ 95 w 95"/>
                <a:gd name="T5" fmla="*/ 104 h 110"/>
                <a:gd name="T6" fmla="*/ 6 w 9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10">
                  <a:moveTo>
                    <a:pt x="0" y="7"/>
                  </a:moveTo>
                  <a:lnTo>
                    <a:pt x="89" y="110"/>
                  </a:lnTo>
                  <a:lnTo>
                    <a:pt x="95" y="10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2" name="Rectangle 84"/>
            <p:cNvSpPr>
              <a:spLocks noChangeArrowheads="1"/>
            </p:cNvSpPr>
            <p:nvPr/>
          </p:nvSpPr>
          <p:spPr bwMode="auto">
            <a:xfrm>
              <a:off x="4884738" y="4840288"/>
              <a:ext cx="2439988" cy="14288"/>
            </a:xfrm>
            <a:prstGeom prst="rect">
              <a:avLst/>
            </a:prstGeom>
            <a:solidFill>
              <a:srgbClr val="26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3" name="Freeform 85"/>
            <p:cNvSpPr/>
            <p:nvPr/>
          </p:nvSpPr>
          <p:spPr bwMode="auto">
            <a:xfrm>
              <a:off x="4884738" y="4840288"/>
              <a:ext cx="2439988" cy="14288"/>
            </a:xfrm>
            <a:custGeom>
              <a:avLst/>
              <a:gdLst>
                <a:gd name="T0" fmla="*/ 0 w 1537"/>
                <a:gd name="T1" fmla="*/ 9 h 9"/>
                <a:gd name="T2" fmla="*/ 1537 w 1537"/>
                <a:gd name="T3" fmla="*/ 9 h 9"/>
                <a:gd name="T4" fmla="*/ 1537 w 1537"/>
                <a:gd name="T5" fmla="*/ 0 h 9"/>
                <a:gd name="T6" fmla="*/ 0 w 153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7" h="9">
                  <a:moveTo>
                    <a:pt x="0" y="9"/>
                  </a:moveTo>
                  <a:lnTo>
                    <a:pt x="1537" y="9"/>
                  </a:lnTo>
                  <a:lnTo>
                    <a:pt x="153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4" name="Rectangle 86"/>
            <p:cNvSpPr>
              <a:spLocks noChangeArrowheads="1"/>
            </p:cNvSpPr>
            <p:nvPr/>
          </p:nvSpPr>
          <p:spPr bwMode="auto">
            <a:xfrm>
              <a:off x="4738688" y="4946650"/>
              <a:ext cx="2717800" cy="25400"/>
            </a:xfrm>
            <a:prstGeom prst="rect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5" name="Freeform 87"/>
            <p:cNvSpPr/>
            <p:nvPr/>
          </p:nvSpPr>
          <p:spPr bwMode="auto">
            <a:xfrm>
              <a:off x="8118476" y="4425950"/>
              <a:ext cx="449263" cy="239713"/>
            </a:xfrm>
            <a:custGeom>
              <a:avLst/>
              <a:gdLst>
                <a:gd name="T0" fmla="*/ 102 w 136"/>
                <a:gd name="T1" fmla="*/ 0 h 73"/>
                <a:gd name="T2" fmla="*/ 34 w 136"/>
                <a:gd name="T3" fmla="*/ 0 h 73"/>
                <a:gd name="T4" fmla="*/ 0 w 136"/>
                <a:gd name="T5" fmla="*/ 34 h 73"/>
                <a:gd name="T6" fmla="*/ 0 w 136"/>
                <a:gd name="T7" fmla="*/ 57 h 73"/>
                <a:gd name="T8" fmla="*/ 16 w 136"/>
                <a:gd name="T9" fmla="*/ 73 h 73"/>
                <a:gd name="T10" fmla="*/ 120 w 136"/>
                <a:gd name="T11" fmla="*/ 73 h 73"/>
                <a:gd name="T12" fmla="*/ 136 w 136"/>
                <a:gd name="T13" fmla="*/ 57 h 73"/>
                <a:gd name="T14" fmla="*/ 136 w 136"/>
                <a:gd name="T15" fmla="*/ 34 h 73"/>
                <a:gd name="T16" fmla="*/ 102 w 136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73">
                  <a:moveTo>
                    <a:pt x="10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6"/>
                    <a:pt x="7" y="73"/>
                    <a:pt x="1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9" y="73"/>
                    <a:pt x="136" y="66"/>
                    <a:pt x="136" y="57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16"/>
                    <a:pt x="121" y="0"/>
                    <a:pt x="102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6" name="Freeform 88"/>
            <p:cNvSpPr/>
            <p:nvPr/>
          </p:nvSpPr>
          <p:spPr bwMode="auto">
            <a:xfrm>
              <a:off x="8286751" y="4379913"/>
              <a:ext cx="106363" cy="46038"/>
            </a:xfrm>
            <a:custGeom>
              <a:avLst/>
              <a:gdLst>
                <a:gd name="T0" fmla="*/ 23 w 32"/>
                <a:gd name="T1" fmla="*/ 0 h 14"/>
                <a:gd name="T2" fmla="*/ 9 w 32"/>
                <a:gd name="T3" fmla="*/ 0 h 14"/>
                <a:gd name="T4" fmla="*/ 0 w 32"/>
                <a:gd name="T5" fmla="*/ 9 h 14"/>
                <a:gd name="T6" fmla="*/ 0 w 32"/>
                <a:gd name="T7" fmla="*/ 14 h 14"/>
                <a:gd name="T8" fmla="*/ 32 w 32"/>
                <a:gd name="T9" fmla="*/ 14 h 14"/>
                <a:gd name="T10" fmla="*/ 32 w 32"/>
                <a:gd name="T11" fmla="*/ 9 h 14"/>
                <a:gd name="T12" fmla="*/ 23 w 3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7" name="Freeform 89"/>
            <p:cNvSpPr/>
            <p:nvPr/>
          </p:nvSpPr>
          <p:spPr bwMode="auto">
            <a:xfrm>
              <a:off x="5543551" y="4187825"/>
              <a:ext cx="1108075" cy="269875"/>
            </a:xfrm>
            <a:custGeom>
              <a:avLst/>
              <a:gdLst>
                <a:gd name="T0" fmla="*/ 309 w 336"/>
                <a:gd name="T1" fmla="*/ 0 h 82"/>
                <a:gd name="T2" fmla="*/ 27 w 336"/>
                <a:gd name="T3" fmla="*/ 0 h 82"/>
                <a:gd name="T4" fmla="*/ 0 w 336"/>
                <a:gd name="T5" fmla="*/ 27 h 82"/>
                <a:gd name="T6" fmla="*/ 0 w 336"/>
                <a:gd name="T7" fmla="*/ 55 h 82"/>
                <a:gd name="T8" fmla="*/ 27 w 336"/>
                <a:gd name="T9" fmla="*/ 82 h 82"/>
                <a:gd name="T10" fmla="*/ 309 w 336"/>
                <a:gd name="T11" fmla="*/ 82 h 82"/>
                <a:gd name="T12" fmla="*/ 336 w 336"/>
                <a:gd name="T13" fmla="*/ 55 h 82"/>
                <a:gd name="T14" fmla="*/ 336 w 336"/>
                <a:gd name="T15" fmla="*/ 27 h 82"/>
                <a:gd name="T16" fmla="*/ 309 w 336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82">
                  <a:moveTo>
                    <a:pt x="30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0"/>
                    <a:pt x="12" y="82"/>
                    <a:pt x="27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24" y="82"/>
                    <a:pt x="336" y="70"/>
                    <a:pt x="336" y="55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6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8" name="Oval 90"/>
            <p:cNvSpPr>
              <a:spLocks noChangeArrowheads="1"/>
            </p:cNvSpPr>
            <p:nvPr/>
          </p:nvSpPr>
          <p:spPr bwMode="auto">
            <a:xfrm>
              <a:off x="5592763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9" name="Oval 91"/>
            <p:cNvSpPr>
              <a:spLocks noChangeArrowheads="1"/>
            </p:cNvSpPr>
            <p:nvPr/>
          </p:nvSpPr>
          <p:spPr bwMode="auto">
            <a:xfrm>
              <a:off x="6394451" y="4221163"/>
              <a:ext cx="207963" cy="20796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0" name="Freeform 92"/>
            <p:cNvSpPr/>
            <p:nvPr/>
          </p:nvSpPr>
          <p:spPr bwMode="auto">
            <a:xfrm>
              <a:off x="5935663" y="4187825"/>
              <a:ext cx="323850" cy="174625"/>
            </a:xfrm>
            <a:custGeom>
              <a:avLst/>
              <a:gdLst>
                <a:gd name="T0" fmla="*/ 83 w 98"/>
                <a:gd name="T1" fmla="*/ 53 h 53"/>
                <a:gd name="T2" fmla="*/ 15 w 98"/>
                <a:gd name="T3" fmla="*/ 53 h 53"/>
                <a:gd name="T4" fmla="*/ 0 w 98"/>
                <a:gd name="T5" fmla="*/ 38 h 53"/>
                <a:gd name="T6" fmla="*/ 0 w 98"/>
                <a:gd name="T7" fmla="*/ 0 h 53"/>
                <a:gd name="T8" fmla="*/ 98 w 98"/>
                <a:gd name="T9" fmla="*/ 0 h 53"/>
                <a:gd name="T10" fmla="*/ 98 w 98"/>
                <a:gd name="T11" fmla="*/ 38 h 53"/>
                <a:gd name="T12" fmla="*/ 83 w 98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3">
                  <a:moveTo>
                    <a:pt x="83" y="53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46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46"/>
                    <a:pt x="91" y="53"/>
                    <a:pt x="83" y="53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1" name="Rectangle 93"/>
            <p:cNvSpPr>
              <a:spLocks noChangeArrowheads="1"/>
            </p:cNvSpPr>
            <p:nvPr/>
          </p:nvSpPr>
          <p:spPr bwMode="auto">
            <a:xfrm>
              <a:off x="6081713" y="4187825"/>
              <a:ext cx="31750" cy="134938"/>
            </a:xfrm>
            <a:prstGeom prst="rect">
              <a:avLst/>
            </a:pr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2" name="Freeform 94"/>
            <p:cNvSpPr/>
            <p:nvPr/>
          </p:nvSpPr>
          <p:spPr bwMode="auto">
            <a:xfrm>
              <a:off x="9661526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7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3" name="Freeform 95"/>
            <p:cNvSpPr/>
            <p:nvPr/>
          </p:nvSpPr>
          <p:spPr bwMode="auto">
            <a:xfrm>
              <a:off x="9890126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7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5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3" y="39"/>
                    <a:pt x="47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4" name="Freeform 96"/>
            <p:cNvSpPr/>
            <p:nvPr/>
          </p:nvSpPr>
          <p:spPr bwMode="auto">
            <a:xfrm>
              <a:off x="9798051" y="3706813"/>
              <a:ext cx="292100" cy="527050"/>
            </a:xfrm>
            <a:custGeom>
              <a:avLst/>
              <a:gdLst>
                <a:gd name="T0" fmla="*/ 45 w 89"/>
                <a:gd name="T1" fmla="*/ 0 h 160"/>
                <a:gd name="T2" fmla="*/ 14 w 89"/>
                <a:gd name="T3" fmla="*/ 64 h 160"/>
                <a:gd name="T4" fmla="*/ 14 w 89"/>
                <a:gd name="T5" fmla="*/ 150 h 160"/>
                <a:gd name="T6" fmla="*/ 20 w 89"/>
                <a:gd name="T7" fmla="*/ 160 h 160"/>
                <a:gd name="T8" fmla="*/ 45 w 89"/>
                <a:gd name="T9" fmla="*/ 160 h 160"/>
                <a:gd name="T10" fmla="*/ 70 w 89"/>
                <a:gd name="T11" fmla="*/ 160 h 160"/>
                <a:gd name="T12" fmla="*/ 75 w 89"/>
                <a:gd name="T13" fmla="*/ 150 h 160"/>
                <a:gd name="T14" fmla="*/ 76 w 89"/>
                <a:gd name="T15" fmla="*/ 64 h 160"/>
                <a:gd name="T16" fmla="*/ 45 w 8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0" y="123"/>
                    <a:pt x="14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89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5" name="Freeform 97"/>
            <p:cNvSpPr/>
            <p:nvPr/>
          </p:nvSpPr>
          <p:spPr bwMode="auto">
            <a:xfrm>
              <a:off x="9704388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6" name="Freeform 98"/>
            <p:cNvSpPr/>
            <p:nvPr/>
          </p:nvSpPr>
          <p:spPr bwMode="auto">
            <a:xfrm>
              <a:off x="2051051" y="3868738"/>
              <a:ext cx="339725" cy="407988"/>
            </a:xfrm>
            <a:custGeom>
              <a:avLst/>
              <a:gdLst>
                <a:gd name="T0" fmla="*/ 0 w 103"/>
                <a:gd name="T1" fmla="*/ 0 h 124"/>
                <a:gd name="T2" fmla="*/ 12 w 103"/>
                <a:gd name="T3" fmla="*/ 61 h 124"/>
                <a:gd name="T4" fmla="*/ 59 w 103"/>
                <a:gd name="T5" fmla="*/ 120 h 124"/>
                <a:gd name="T6" fmla="*/ 68 w 103"/>
                <a:gd name="T7" fmla="*/ 124 h 124"/>
                <a:gd name="T8" fmla="*/ 85 w 103"/>
                <a:gd name="T9" fmla="*/ 111 h 124"/>
                <a:gd name="T10" fmla="*/ 103 w 103"/>
                <a:gd name="T11" fmla="*/ 97 h 124"/>
                <a:gd name="T12" fmla="*/ 101 w 103"/>
                <a:gd name="T13" fmla="*/ 88 h 124"/>
                <a:gd name="T14" fmla="*/ 55 w 103"/>
                <a:gd name="T15" fmla="*/ 27 h 124"/>
                <a:gd name="T16" fmla="*/ 0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0" y="0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7" y="87"/>
                    <a:pt x="35" y="109"/>
                    <a:pt x="59" y="120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6" y="62"/>
                    <a:pt x="79" y="39"/>
                    <a:pt x="55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7" name="Freeform 99"/>
            <p:cNvSpPr/>
            <p:nvPr/>
          </p:nvSpPr>
          <p:spPr bwMode="auto">
            <a:xfrm>
              <a:off x="2279651" y="3868738"/>
              <a:ext cx="339725" cy="407988"/>
            </a:xfrm>
            <a:custGeom>
              <a:avLst/>
              <a:gdLst>
                <a:gd name="T0" fmla="*/ 103 w 103"/>
                <a:gd name="T1" fmla="*/ 0 h 124"/>
                <a:gd name="T2" fmla="*/ 91 w 103"/>
                <a:gd name="T3" fmla="*/ 61 h 124"/>
                <a:gd name="T4" fmla="*/ 44 w 103"/>
                <a:gd name="T5" fmla="*/ 120 h 124"/>
                <a:gd name="T6" fmla="*/ 35 w 103"/>
                <a:gd name="T7" fmla="*/ 124 h 124"/>
                <a:gd name="T8" fmla="*/ 18 w 103"/>
                <a:gd name="T9" fmla="*/ 111 h 124"/>
                <a:gd name="T10" fmla="*/ 0 w 103"/>
                <a:gd name="T11" fmla="*/ 97 h 124"/>
                <a:gd name="T12" fmla="*/ 2 w 103"/>
                <a:gd name="T13" fmla="*/ 88 h 124"/>
                <a:gd name="T14" fmla="*/ 48 w 103"/>
                <a:gd name="T15" fmla="*/ 27 h 124"/>
                <a:gd name="T16" fmla="*/ 103 w 10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6" y="87"/>
                    <a:pt x="68" y="109"/>
                    <a:pt x="44" y="12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7" y="62"/>
                    <a:pt x="24" y="39"/>
                    <a:pt x="48" y="27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B3C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8" name="Freeform 100"/>
            <p:cNvSpPr/>
            <p:nvPr/>
          </p:nvSpPr>
          <p:spPr bwMode="auto">
            <a:xfrm>
              <a:off x="2187576" y="3706813"/>
              <a:ext cx="296863" cy="527050"/>
            </a:xfrm>
            <a:custGeom>
              <a:avLst/>
              <a:gdLst>
                <a:gd name="T0" fmla="*/ 45 w 90"/>
                <a:gd name="T1" fmla="*/ 0 h 160"/>
                <a:gd name="T2" fmla="*/ 14 w 90"/>
                <a:gd name="T3" fmla="*/ 64 h 160"/>
                <a:gd name="T4" fmla="*/ 15 w 90"/>
                <a:gd name="T5" fmla="*/ 150 h 160"/>
                <a:gd name="T6" fmla="*/ 20 w 90"/>
                <a:gd name="T7" fmla="*/ 160 h 160"/>
                <a:gd name="T8" fmla="*/ 45 w 90"/>
                <a:gd name="T9" fmla="*/ 160 h 160"/>
                <a:gd name="T10" fmla="*/ 70 w 90"/>
                <a:gd name="T11" fmla="*/ 160 h 160"/>
                <a:gd name="T12" fmla="*/ 75 w 90"/>
                <a:gd name="T13" fmla="*/ 150 h 160"/>
                <a:gd name="T14" fmla="*/ 76 w 90"/>
                <a:gd name="T15" fmla="*/ 64 h 160"/>
                <a:gd name="T16" fmla="*/ 45 w 90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60">
                  <a:moveTo>
                    <a:pt x="45" y="0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0" y="91"/>
                    <a:pt x="1" y="123"/>
                    <a:pt x="15" y="15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89" y="123"/>
                    <a:pt x="90" y="91"/>
                    <a:pt x="76" y="64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2F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89" name="Freeform 101"/>
            <p:cNvSpPr/>
            <p:nvPr/>
          </p:nvSpPr>
          <p:spPr bwMode="auto">
            <a:xfrm>
              <a:off x="2093913" y="4168775"/>
              <a:ext cx="482600" cy="582613"/>
            </a:xfrm>
            <a:custGeom>
              <a:avLst/>
              <a:gdLst>
                <a:gd name="T0" fmla="*/ 146 w 146"/>
                <a:gd name="T1" fmla="*/ 0 h 177"/>
                <a:gd name="T2" fmla="*/ 0 w 146"/>
                <a:gd name="T3" fmla="*/ 0 h 177"/>
                <a:gd name="T4" fmla="*/ 0 w 146"/>
                <a:gd name="T5" fmla="*/ 162 h 177"/>
                <a:gd name="T6" fmla="*/ 15 w 146"/>
                <a:gd name="T7" fmla="*/ 177 h 177"/>
                <a:gd name="T8" fmla="*/ 131 w 146"/>
                <a:gd name="T9" fmla="*/ 177 h 177"/>
                <a:gd name="T10" fmla="*/ 146 w 146"/>
                <a:gd name="T11" fmla="*/ 162 h 177"/>
                <a:gd name="T12" fmla="*/ 146 w 146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77">
                  <a:moveTo>
                    <a:pt x="1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0"/>
                    <a:pt x="7" y="177"/>
                    <a:pt x="15" y="177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9" y="177"/>
                    <a:pt x="146" y="170"/>
                    <a:pt x="146" y="16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0" name="Freeform 102"/>
            <p:cNvSpPr/>
            <p:nvPr/>
          </p:nvSpPr>
          <p:spPr bwMode="auto">
            <a:xfrm>
              <a:off x="3862388" y="3786188"/>
              <a:ext cx="266700" cy="754063"/>
            </a:xfrm>
            <a:custGeom>
              <a:avLst/>
              <a:gdLst>
                <a:gd name="T0" fmla="*/ 56 w 168"/>
                <a:gd name="T1" fmla="*/ 475 h 475"/>
                <a:gd name="T2" fmla="*/ 0 w 168"/>
                <a:gd name="T3" fmla="*/ 463 h 475"/>
                <a:gd name="T4" fmla="*/ 112 w 168"/>
                <a:gd name="T5" fmla="*/ 0 h 475"/>
                <a:gd name="T6" fmla="*/ 168 w 168"/>
                <a:gd name="T7" fmla="*/ 15 h 475"/>
                <a:gd name="T8" fmla="*/ 56 w 168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75">
                  <a:moveTo>
                    <a:pt x="56" y="475"/>
                  </a:moveTo>
                  <a:lnTo>
                    <a:pt x="0" y="463"/>
                  </a:lnTo>
                  <a:lnTo>
                    <a:pt x="112" y="0"/>
                  </a:lnTo>
                  <a:lnTo>
                    <a:pt x="168" y="15"/>
                  </a:lnTo>
                  <a:lnTo>
                    <a:pt x="56" y="47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1" name="Freeform 103"/>
            <p:cNvSpPr/>
            <p:nvPr/>
          </p:nvSpPr>
          <p:spPr bwMode="auto">
            <a:xfrm>
              <a:off x="4040188" y="3743325"/>
              <a:ext cx="98425" cy="66675"/>
            </a:xfrm>
            <a:custGeom>
              <a:avLst/>
              <a:gdLst>
                <a:gd name="T0" fmla="*/ 62 w 62"/>
                <a:gd name="T1" fmla="*/ 15 h 42"/>
                <a:gd name="T2" fmla="*/ 6 w 62"/>
                <a:gd name="T3" fmla="*/ 0 h 42"/>
                <a:gd name="T4" fmla="*/ 0 w 62"/>
                <a:gd name="T5" fmla="*/ 27 h 42"/>
                <a:gd name="T6" fmla="*/ 56 w 62"/>
                <a:gd name="T7" fmla="*/ 42 h 42"/>
                <a:gd name="T8" fmla="*/ 62 w 62"/>
                <a:gd name="T9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15"/>
                  </a:moveTo>
                  <a:lnTo>
                    <a:pt x="6" y="0"/>
                  </a:lnTo>
                  <a:lnTo>
                    <a:pt x="0" y="27"/>
                  </a:lnTo>
                  <a:lnTo>
                    <a:pt x="56" y="42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2" name="Freeform 104"/>
            <p:cNvSpPr/>
            <p:nvPr/>
          </p:nvSpPr>
          <p:spPr bwMode="auto">
            <a:xfrm>
              <a:off x="4049713" y="3681413"/>
              <a:ext cx="103188" cy="85725"/>
            </a:xfrm>
            <a:custGeom>
              <a:avLst/>
              <a:gdLst>
                <a:gd name="T0" fmla="*/ 21 w 31"/>
                <a:gd name="T1" fmla="*/ 3 h 26"/>
                <a:gd name="T2" fmla="*/ 16 w 31"/>
                <a:gd name="T3" fmla="*/ 2 h 26"/>
                <a:gd name="T4" fmla="*/ 2 w 31"/>
                <a:gd name="T5" fmla="*/ 10 h 26"/>
                <a:gd name="T6" fmla="*/ 0 w 31"/>
                <a:gd name="T7" fmla="*/ 19 h 26"/>
                <a:gd name="T8" fmla="*/ 27 w 31"/>
                <a:gd name="T9" fmla="*/ 26 h 26"/>
                <a:gd name="T10" fmla="*/ 29 w 31"/>
                <a:gd name="T11" fmla="*/ 17 h 26"/>
                <a:gd name="T12" fmla="*/ 21 w 3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21" y="3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4"/>
                    <a:pt x="2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1" y="11"/>
                    <a:pt x="27" y="4"/>
                    <a:pt x="2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3" name="Freeform 105"/>
            <p:cNvSpPr/>
            <p:nvPr/>
          </p:nvSpPr>
          <p:spPr bwMode="auto">
            <a:xfrm>
              <a:off x="3862388" y="4500563"/>
              <a:ext cx="88900" cy="100013"/>
            </a:xfrm>
            <a:custGeom>
              <a:avLst/>
              <a:gdLst>
                <a:gd name="T0" fmla="*/ 0 w 56"/>
                <a:gd name="T1" fmla="*/ 13 h 63"/>
                <a:gd name="T2" fmla="*/ 16 w 56"/>
                <a:gd name="T3" fmla="*/ 63 h 63"/>
                <a:gd name="T4" fmla="*/ 56 w 56"/>
                <a:gd name="T5" fmla="*/ 25 h 63"/>
                <a:gd name="T6" fmla="*/ 48 w 56"/>
                <a:gd name="T7" fmla="*/ 9 h 63"/>
                <a:gd name="T8" fmla="*/ 35 w 56"/>
                <a:gd name="T9" fmla="*/ 21 h 63"/>
                <a:gd name="T10" fmla="*/ 31 w 56"/>
                <a:gd name="T11" fmla="*/ 5 h 63"/>
                <a:gd name="T12" fmla="*/ 18 w 56"/>
                <a:gd name="T13" fmla="*/ 17 h 63"/>
                <a:gd name="T14" fmla="*/ 14 w 56"/>
                <a:gd name="T15" fmla="*/ 0 h 63"/>
                <a:gd name="T16" fmla="*/ 0 w 56"/>
                <a:gd name="T17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3">
                  <a:moveTo>
                    <a:pt x="0" y="13"/>
                  </a:moveTo>
                  <a:lnTo>
                    <a:pt x="16" y="63"/>
                  </a:lnTo>
                  <a:lnTo>
                    <a:pt x="56" y="25"/>
                  </a:lnTo>
                  <a:lnTo>
                    <a:pt x="48" y="9"/>
                  </a:lnTo>
                  <a:lnTo>
                    <a:pt x="35" y="21"/>
                  </a:lnTo>
                  <a:lnTo>
                    <a:pt x="31" y="5"/>
                  </a:lnTo>
                  <a:lnTo>
                    <a:pt x="18" y="17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4" name="Freeform 106"/>
            <p:cNvSpPr/>
            <p:nvPr/>
          </p:nvSpPr>
          <p:spPr bwMode="auto">
            <a:xfrm>
              <a:off x="3875088" y="4560888"/>
              <a:ext cx="46038" cy="39688"/>
            </a:xfrm>
            <a:custGeom>
              <a:avLst/>
              <a:gdLst>
                <a:gd name="T0" fmla="*/ 29 w 29"/>
                <a:gd name="T1" fmla="*/ 6 h 25"/>
                <a:gd name="T2" fmla="*/ 0 w 29"/>
                <a:gd name="T3" fmla="*/ 0 h 25"/>
                <a:gd name="T4" fmla="*/ 8 w 29"/>
                <a:gd name="T5" fmla="*/ 25 h 25"/>
                <a:gd name="T6" fmla="*/ 29 w 29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5">
                  <a:moveTo>
                    <a:pt x="29" y="6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5" name="Freeform 107"/>
            <p:cNvSpPr/>
            <p:nvPr/>
          </p:nvSpPr>
          <p:spPr bwMode="auto">
            <a:xfrm>
              <a:off x="3805238" y="3611563"/>
              <a:ext cx="185738" cy="762000"/>
            </a:xfrm>
            <a:custGeom>
              <a:avLst/>
              <a:gdLst>
                <a:gd name="T0" fmla="*/ 117 w 117"/>
                <a:gd name="T1" fmla="*/ 471 h 480"/>
                <a:gd name="T2" fmla="*/ 61 w 117"/>
                <a:gd name="T3" fmla="*/ 480 h 480"/>
                <a:gd name="T4" fmla="*/ 0 w 117"/>
                <a:gd name="T5" fmla="*/ 6 h 480"/>
                <a:gd name="T6" fmla="*/ 57 w 117"/>
                <a:gd name="T7" fmla="*/ 0 h 480"/>
                <a:gd name="T8" fmla="*/ 117 w 117"/>
                <a:gd name="T9" fmla="*/ 471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80">
                  <a:moveTo>
                    <a:pt x="117" y="471"/>
                  </a:moveTo>
                  <a:lnTo>
                    <a:pt x="61" y="480"/>
                  </a:lnTo>
                  <a:lnTo>
                    <a:pt x="0" y="6"/>
                  </a:lnTo>
                  <a:lnTo>
                    <a:pt x="57" y="0"/>
                  </a:lnTo>
                  <a:lnTo>
                    <a:pt x="117" y="47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6" name="Freeform 108"/>
            <p:cNvSpPr/>
            <p:nvPr/>
          </p:nvSpPr>
          <p:spPr bwMode="auto">
            <a:xfrm>
              <a:off x="3798888" y="3568700"/>
              <a:ext cx="96838" cy="52388"/>
            </a:xfrm>
            <a:custGeom>
              <a:avLst/>
              <a:gdLst>
                <a:gd name="T0" fmla="*/ 58 w 61"/>
                <a:gd name="T1" fmla="*/ 0 h 33"/>
                <a:gd name="T2" fmla="*/ 0 w 61"/>
                <a:gd name="T3" fmla="*/ 6 h 33"/>
                <a:gd name="T4" fmla="*/ 4 w 61"/>
                <a:gd name="T5" fmla="*/ 33 h 33"/>
                <a:gd name="T6" fmla="*/ 61 w 61"/>
                <a:gd name="T7" fmla="*/ 27 h 33"/>
                <a:gd name="T8" fmla="*/ 58 w 6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1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7" name="Freeform 109"/>
            <p:cNvSpPr/>
            <p:nvPr/>
          </p:nvSpPr>
          <p:spPr bwMode="auto">
            <a:xfrm>
              <a:off x="3792538" y="3503613"/>
              <a:ext cx="98425" cy="74613"/>
            </a:xfrm>
            <a:custGeom>
              <a:avLst/>
              <a:gdLst>
                <a:gd name="T0" fmla="*/ 16 w 30"/>
                <a:gd name="T1" fmla="*/ 1 h 23"/>
                <a:gd name="T2" fmla="*/ 11 w 30"/>
                <a:gd name="T3" fmla="*/ 1 h 23"/>
                <a:gd name="T4" fmla="*/ 1 w 30"/>
                <a:gd name="T5" fmla="*/ 14 h 23"/>
                <a:gd name="T6" fmla="*/ 2 w 30"/>
                <a:gd name="T7" fmla="*/ 23 h 23"/>
                <a:gd name="T8" fmla="*/ 30 w 30"/>
                <a:gd name="T9" fmla="*/ 20 h 23"/>
                <a:gd name="T10" fmla="*/ 28 w 30"/>
                <a:gd name="T11" fmla="*/ 10 h 23"/>
                <a:gd name="T12" fmla="*/ 16 w 30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1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2" y="0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8" name="Freeform 110"/>
            <p:cNvSpPr/>
            <p:nvPr/>
          </p:nvSpPr>
          <p:spPr bwMode="auto">
            <a:xfrm>
              <a:off x="3902076" y="4340225"/>
              <a:ext cx="88900" cy="95250"/>
            </a:xfrm>
            <a:custGeom>
              <a:avLst/>
              <a:gdLst>
                <a:gd name="T0" fmla="*/ 0 w 56"/>
                <a:gd name="T1" fmla="*/ 21 h 60"/>
                <a:gd name="T2" fmla="*/ 33 w 56"/>
                <a:gd name="T3" fmla="*/ 60 h 60"/>
                <a:gd name="T4" fmla="*/ 56 w 56"/>
                <a:gd name="T5" fmla="*/ 12 h 60"/>
                <a:gd name="T6" fmla="*/ 43 w 56"/>
                <a:gd name="T7" fmla="*/ 0 h 60"/>
                <a:gd name="T8" fmla="*/ 35 w 56"/>
                <a:gd name="T9" fmla="*/ 14 h 60"/>
                <a:gd name="T10" fmla="*/ 27 w 56"/>
                <a:gd name="T11" fmla="*/ 2 h 60"/>
                <a:gd name="T12" fmla="*/ 18 w 56"/>
                <a:gd name="T13" fmla="*/ 16 h 60"/>
                <a:gd name="T14" fmla="*/ 8 w 56"/>
                <a:gd name="T15" fmla="*/ 4 h 60"/>
                <a:gd name="T16" fmla="*/ 0 w 56"/>
                <a:gd name="T17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60">
                  <a:moveTo>
                    <a:pt x="0" y="21"/>
                  </a:moveTo>
                  <a:lnTo>
                    <a:pt x="33" y="60"/>
                  </a:lnTo>
                  <a:lnTo>
                    <a:pt x="56" y="12"/>
                  </a:lnTo>
                  <a:lnTo>
                    <a:pt x="43" y="0"/>
                  </a:lnTo>
                  <a:lnTo>
                    <a:pt x="35" y="14"/>
                  </a:lnTo>
                  <a:lnTo>
                    <a:pt x="27" y="2"/>
                  </a:lnTo>
                  <a:lnTo>
                    <a:pt x="18" y="16"/>
                  </a:lnTo>
                  <a:lnTo>
                    <a:pt x="8" y="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99" name="Freeform 111"/>
            <p:cNvSpPr/>
            <p:nvPr/>
          </p:nvSpPr>
          <p:spPr bwMode="auto">
            <a:xfrm>
              <a:off x="3927476" y="4398963"/>
              <a:ext cx="46038" cy="36513"/>
            </a:xfrm>
            <a:custGeom>
              <a:avLst/>
              <a:gdLst>
                <a:gd name="T0" fmla="*/ 29 w 29"/>
                <a:gd name="T1" fmla="*/ 0 h 23"/>
                <a:gd name="T2" fmla="*/ 0 w 29"/>
                <a:gd name="T3" fmla="*/ 2 h 23"/>
                <a:gd name="T4" fmla="*/ 17 w 29"/>
                <a:gd name="T5" fmla="*/ 23 h 23"/>
                <a:gd name="T6" fmla="*/ 29 w 29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29" y="0"/>
                  </a:moveTo>
                  <a:lnTo>
                    <a:pt x="0" y="2"/>
                  </a:lnTo>
                  <a:lnTo>
                    <a:pt x="17" y="2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0" name="Freeform 112"/>
            <p:cNvSpPr/>
            <p:nvPr/>
          </p:nvSpPr>
          <p:spPr bwMode="auto">
            <a:xfrm>
              <a:off x="3730626" y="4405313"/>
              <a:ext cx="39688" cy="33338"/>
            </a:xfrm>
            <a:custGeom>
              <a:avLst/>
              <a:gdLst>
                <a:gd name="T0" fmla="*/ 0 w 12"/>
                <a:gd name="T1" fmla="*/ 5 h 10"/>
                <a:gd name="T2" fmla="*/ 6 w 12"/>
                <a:gd name="T3" fmla="*/ 0 h 10"/>
                <a:gd name="T4" fmla="*/ 12 w 12"/>
                <a:gd name="T5" fmla="*/ 5 h 10"/>
                <a:gd name="T6" fmla="*/ 6 w 12"/>
                <a:gd name="T7" fmla="*/ 10 h 10"/>
                <a:gd name="T8" fmla="*/ 0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0" y="3"/>
                    <a:pt x="2" y="1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"/>
                    <a:pt x="10" y="9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1" name="Freeform 113"/>
            <p:cNvSpPr/>
            <p:nvPr/>
          </p:nvSpPr>
          <p:spPr bwMode="auto">
            <a:xfrm>
              <a:off x="3673476" y="3629025"/>
              <a:ext cx="100013" cy="368300"/>
            </a:xfrm>
            <a:custGeom>
              <a:avLst/>
              <a:gdLst>
                <a:gd name="T0" fmla="*/ 52 w 63"/>
                <a:gd name="T1" fmla="*/ 232 h 232"/>
                <a:gd name="T2" fmla="*/ 25 w 63"/>
                <a:gd name="T3" fmla="*/ 12 h 232"/>
                <a:gd name="T4" fmla="*/ 2 w 63"/>
                <a:gd name="T5" fmla="*/ 14 h 232"/>
                <a:gd name="T6" fmla="*/ 0 w 63"/>
                <a:gd name="T7" fmla="*/ 4 h 232"/>
                <a:gd name="T8" fmla="*/ 34 w 63"/>
                <a:gd name="T9" fmla="*/ 0 h 232"/>
                <a:gd name="T10" fmla="*/ 63 w 63"/>
                <a:gd name="T11" fmla="*/ 232 h 232"/>
                <a:gd name="T12" fmla="*/ 52 w 63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32">
                  <a:moveTo>
                    <a:pt x="52" y="232"/>
                  </a:moveTo>
                  <a:lnTo>
                    <a:pt x="25" y="12"/>
                  </a:lnTo>
                  <a:lnTo>
                    <a:pt x="2" y="14"/>
                  </a:lnTo>
                  <a:lnTo>
                    <a:pt x="0" y="4"/>
                  </a:lnTo>
                  <a:lnTo>
                    <a:pt x="34" y="0"/>
                  </a:lnTo>
                  <a:lnTo>
                    <a:pt x="63" y="232"/>
                  </a:lnTo>
                  <a:lnTo>
                    <a:pt x="52" y="232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2" name="Freeform 114"/>
            <p:cNvSpPr/>
            <p:nvPr/>
          </p:nvSpPr>
          <p:spPr bwMode="auto">
            <a:xfrm>
              <a:off x="3598863" y="3473450"/>
              <a:ext cx="77788" cy="168275"/>
            </a:xfrm>
            <a:custGeom>
              <a:avLst/>
              <a:gdLst>
                <a:gd name="T0" fmla="*/ 11 w 24"/>
                <a:gd name="T1" fmla="*/ 0 h 51"/>
                <a:gd name="T2" fmla="*/ 7 w 24"/>
                <a:gd name="T3" fmla="*/ 1 h 51"/>
                <a:gd name="T4" fmla="*/ 0 w 24"/>
                <a:gd name="T5" fmla="*/ 10 h 51"/>
                <a:gd name="T6" fmla="*/ 4 w 24"/>
                <a:gd name="T7" fmla="*/ 43 h 51"/>
                <a:gd name="T8" fmla="*/ 13 w 24"/>
                <a:gd name="T9" fmla="*/ 50 h 51"/>
                <a:gd name="T10" fmla="*/ 17 w 24"/>
                <a:gd name="T11" fmla="*/ 50 h 51"/>
                <a:gd name="T12" fmla="*/ 24 w 24"/>
                <a:gd name="T13" fmla="*/ 41 h 51"/>
                <a:gd name="T14" fmla="*/ 19 w 24"/>
                <a:gd name="T15" fmla="*/ 7 h 51"/>
                <a:gd name="T16" fmla="*/ 11 w 2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1">
                  <a:moveTo>
                    <a:pt x="11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1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8"/>
                    <a:pt x="9" y="51"/>
                    <a:pt x="13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1" y="49"/>
                    <a:pt x="24" y="45"/>
                    <a:pt x="24" y="4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3"/>
                    <a:pt x="15" y="0"/>
                    <a:pt x="11" y="0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3" name="Freeform 115"/>
            <p:cNvSpPr/>
            <p:nvPr/>
          </p:nvSpPr>
          <p:spPr bwMode="auto">
            <a:xfrm>
              <a:off x="3598863" y="3592513"/>
              <a:ext cx="98425" cy="52388"/>
            </a:xfrm>
            <a:custGeom>
              <a:avLst/>
              <a:gdLst>
                <a:gd name="T0" fmla="*/ 58 w 62"/>
                <a:gd name="T1" fmla="*/ 0 h 33"/>
                <a:gd name="T2" fmla="*/ 0 w 62"/>
                <a:gd name="T3" fmla="*/ 6 h 33"/>
                <a:gd name="T4" fmla="*/ 4 w 62"/>
                <a:gd name="T5" fmla="*/ 33 h 33"/>
                <a:gd name="T6" fmla="*/ 62 w 62"/>
                <a:gd name="T7" fmla="*/ 27 h 33"/>
                <a:gd name="T8" fmla="*/ 58 w 6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>
                  <a:moveTo>
                    <a:pt x="58" y="0"/>
                  </a:moveTo>
                  <a:lnTo>
                    <a:pt x="0" y="6"/>
                  </a:lnTo>
                  <a:lnTo>
                    <a:pt x="4" y="33"/>
                  </a:lnTo>
                  <a:lnTo>
                    <a:pt x="62" y="2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4" name="Freeform 116"/>
            <p:cNvSpPr/>
            <p:nvPr/>
          </p:nvSpPr>
          <p:spPr bwMode="auto">
            <a:xfrm>
              <a:off x="3605213" y="3635375"/>
              <a:ext cx="187325" cy="793750"/>
            </a:xfrm>
            <a:custGeom>
              <a:avLst/>
              <a:gdLst>
                <a:gd name="T0" fmla="*/ 37 w 57"/>
                <a:gd name="T1" fmla="*/ 241 h 241"/>
                <a:gd name="T2" fmla="*/ 45 w 57"/>
                <a:gd name="T3" fmla="*/ 240 h 241"/>
                <a:gd name="T4" fmla="*/ 51 w 57"/>
                <a:gd name="T5" fmla="*/ 239 h 241"/>
                <a:gd name="T6" fmla="*/ 57 w 57"/>
                <a:gd name="T7" fmla="*/ 227 h 241"/>
                <a:gd name="T8" fmla="*/ 28 w 57"/>
                <a:gd name="T9" fmla="*/ 0 h 241"/>
                <a:gd name="T10" fmla="*/ 0 w 57"/>
                <a:gd name="T11" fmla="*/ 3 h 241"/>
                <a:gd name="T12" fmla="*/ 29 w 57"/>
                <a:gd name="T13" fmla="*/ 231 h 241"/>
                <a:gd name="T14" fmla="*/ 37 w 57"/>
                <a:gd name="T15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41">
                  <a:moveTo>
                    <a:pt x="37" y="241"/>
                  </a:moveTo>
                  <a:cubicBezTo>
                    <a:pt x="40" y="240"/>
                    <a:pt x="42" y="240"/>
                    <a:pt x="45" y="240"/>
                  </a:cubicBezTo>
                  <a:cubicBezTo>
                    <a:pt x="47" y="239"/>
                    <a:pt x="49" y="239"/>
                    <a:pt x="51" y="239"/>
                  </a:cubicBezTo>
                  <a:cubicBezTo>
                    <a:pt x="57" y="227"/>
                    <a:pt x="57" y="227"/>
                    <a:pt x="57" y="2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9" y="231"/>
                    <a:pt x="29" y="231"/>
                    <a:pt x="29" y="231"/>
                  </a:cubicBezTo>
                  <a:lnTo>
                    <a:pt x="37" y="241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5" name="Freeform 117"/>
            <p:cNvSpPr/>
            <p:nvPr/>
          </p:nvSpPr>
          <p:spPr bwMode="auto">
            <a:xfrm>
              <a:off x="4040188" y="3513138"/>
              <a:ext cx="42863" cy="36513"/>
            </a:xfrm>
            <a:custGeom>
              <a:avLst/>
              <a:gdLst>
                <a:gd name="T0" fmla="*/ 12 w 13"/>
                <a:gd name="T1" fmla="*/ 8 h 11"/>
                <a:gd name="T2" fmla="*/ 5 w 13"/>
                <a:gd name="T3" fmla="*/ 9 h 11"/>
                <a:gd name="T4" fmla="*/ 1 w 13"/>
                <a:gd name="T5" fmla="*/ 3 h 11"/>
                <a:gd name="T6" fmla="*/ 8 w 13"/>
                <a:gd name="T7" fmla="*/ 1 h 11"/>
                <a:gd name="T8" fmla="*/ 12 w 1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9"/>
                  </a:cubicBezTo>
                  <a:cubicBezTo>
                    <a:pt x="2" y="8"/>
                    <a:pt x="0" y="5"/>
                    <a:pt x="1" y="3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6" name="Freeform 118"/>
            <p:cNvSpPr/>
            <p:nvPr/>
          </p:nvSpPr>
          <p:spPr bwMode="auto">
            <a:xfrm>
              <a:off x="3709988" y="3895725"/>
              <a:ext cx="149225" cy="365125"/>
            </a:xfrm>
            <a:custGeom>
              <a:avLst/>
              <a:gdLst>
                <a:gd name="T0" fmla="*/ 94 w 94"/>
                <a:gd name="T1" fmla="*/ 4 h 230"/>
                <a:gd name="T2" fmla="*/ 15 w 94"/>
                <a:gd name="T3" fmla="*/ 213 h 230"/>
                <a:gd name="T4" fmla="*/ 36 w 94"/>
                <a:gd name="T5" fmla="*/ 222 h 230"/>
                <a:gd name="T6" fmla="*/ 33 w 94"/>
                <a:gd name="T7" fmla="*/ 230 h 230"/>
                <a:gd name="T8" fmla="*/ 0 w 94"/>
                <a:gd name="T9" fmla="*/ 218 h 230"/>
                <a:gd name="T10" fmla="*/ 83 w 94"/>
                <a:gd name="T11" fmla="*/ 0 h 230"/>
                <a:gd name="T12" fmla="*/ 94 w 94"/>
                <a:gd name="T13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30">
                  <a:moveTo>
                    <a:pt x="94" y="4"/>
                  </a:moveTo>
                  <a:lnTo>
                    <a:pt x="15" y="213"/>
                  </a:lnTo>
                  <a:lnTo>
                    <a:pt x="36" y="222"/>
                  </a:lnTo>
                  <a:lnTo>
                    <a:pt x="33" y="230"/>
                  </a:lnTo>
                  <a:lnTo>
                    <a:pt x="0" y="218"/>
                  </a:lnTo>
                  <a:lnTo>
                    <a:pt x="8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7" name="Freeform 119"/>
            <p:cNvSpPr/>
            <p:nvPr/>
          </p:nvSpPr>
          <p:spPr bwMode="auto">
            <a:xfrm>
              <a:off x="3703638" y="4264025"/>
              <a:ext cx="109538" cy="168275"/>
            </a:xfrm>
            <a:custGeom>
              <a:avLst/>
              <a:gdLst>
                <a:gd name="T0" fmla="*/ 6 w 33"/>
                <a:gd name="T1" fmla="*/ 48 h 51"/>
                <a:gd name="T2" fmla="*/ 10 w 33"/>
                <a:gd name="T3" fmla="*/ 49 h 51"/>
                <a:gd name="T4" fmla="*/ 20 w 33"/>
                <a:gd name="T5" fmla="*/ 45 h 51"/>
                <a:gd name="T6" fmla="*/ 31 w 33"/>
                <a:gd name="T7" fmla="*/ 13 h 51"/>
                <a:gd name="T8" fmla="*/ 27 w 33"/>
                <a:gd name="T9" fmla="*/ 3 h 51"/>
                <a:gd name="T10" fmla="*/ 23 w 33"/>
                <a:gd name="T11" fmla="*/ 2 h 51"/>
                <a:gd name="T12" fmla="*/ 13 w 33"/>
                <a:gd name="T13" fmla="*/ 6 h 51"/>
                <a:gd name="T14" fmla="*/ 2 w 33"/>
                <a:gd name="T15" fmla="*/ 38 h 51"/>
                <a:gd name="T16" fmla="*/ 6 w 33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1">
                  <a:moveTo>
                    <a:pt x="6" y="4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51"/>
                    <a:pt x="18" y="49"/>
                    <a:pt x="20" y="4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3" y="9"/>
                    <a:pt x="31" y="5"/>
                    <a:pt x="27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2"/>
                    <a:pt x="2" y="47"/>
                    <a:pt x="6" y="48"/>
                  </a:cubicBez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8" name="Freeform 120"/>
            <p:cNvSpPr/>
            <p:nvPr/>
          </p:nvSpPr>
          <p:spPr bwMode="auto">
            <a:xfrm>
              <a:off x="3727451" y="4254500"/>
              <a:ext cx="101600" cy="71438"/>
            </a:xfrm>
            <a:custGeom>
              <a:avLst/>
              <a:gdLst>
                <a:gd name="T0" fmla="*/ 0 w 64"/>
                <a:gd name="T1" fmla="*/ 25 h 45"/>
                <a:gd name="T2" fmla="*/ 54 w 64"/>
                <a:gd name="T3" fmla="*/ 45 h 45"/>
                <a:gd name="T4" fmla="*/ 64 w 64"/>
                <a:gd name="T5" fmla="*/ 18 h 45"/>
                <a:gd name="T6" fmla="*/ 10 w 64"/>
                <a:gd name="T7" fmla="*/ 0 h 45"/>
                <a:gd name="T8" fmla="*/ 0 w 6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0" y="25"/>
                  </a:moveTo>
                  <a:lnTo>
                    <a:pt x="54" y="45"/>
                  </a:lnTo>
                  <a:lnTo>
                    <a:pt x="64" y="18"/>
                  </a:lnTo>
                  <a:lnTo>
                    <a:pt x="1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09" name="Freeform 121"/>
            <p:cNvSpPr/>
            <p:nvPr/>
          </p:nvSpPr>
          <p:spPr bwMode="auto">
            <a:xfrm>
              <a:off x="3743326" y="3519488"/>
              <a:ext cx="349250" cy="763588"/>
            </a:xfrm>
            <a:custGeom>
              <a:avLst/>
              <a:gdLst>
                <a:gd name="T0" fmla="*/ 103 w 106"/>
                <a:gd name="T1" fmla="*/ 5 h 232"/>
                <a:gd name="T2" fmla="*/ 96 w 106"/>
                <a:gd name="T3" fmla="*/ 2 h 232"/>
                <a:gd name="T4" fmla="*/ 91 w 106"/>
                <a:gd name="T5" fmla="*/ 0 h 232"/>
                <a:gd name="T6" fmla="*/ 80 w 106"/>
                <a:gd name="T7" fmla="*/ 8 h 232"/>
                <a:gd name="T8" fmla="*/ 0 w 106"/>
                <a:gd name="T9" fmla="*/ 223 h 232"/>
                <a:gd name="T10" fmla="*/ 26 w 106"/>
                <a:gd name="T11" fmla="*/ 232 h 232"/>
                <a:gd name="T12" fmla="*/ 106 w 106"/>
                <a:gd name="T13" fmla="*/ 18 h 232"/>
                <a:gd name="T14" fmla="*/ 103 w 106"/>
                <a:gd name="T15" fmla="*/ 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32">
                  <a:moveTo>
                    <a:pt x="103" y="5"/>
                  </a:moveTo>
                  <a:cubicBezTo>
                    <a:pt x="101" y="4"/>
                    <a:pt x="99" y="3"/>
                    <a:pt x="96" y="2"/>
                  </a:cubicBezTo>
                  <a:cubicBezTo>
                    <a:pt x="94" y="1"/>
                    <a:pt x="93" y="1"/>
                    <a:pt x="91" y="0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106" y="18"/>
                    <a:pt x="106" y="18"/>
                    <a:pt x="106" y="18"/>
                  </a:cubicBezTo>
                  <a:lnTo>
                    <a:pt x="103" y="5"/>
                  </a:lnTo>
                  <a:close/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10" name="Freeform 122"/>
            <p:cNvSpPr/>
            <p:nvPr/>
          </p:nvSpPr>
          <p:spPr bwMode="auto">
            <a:xfrm>
              <a:off x="3611563" y="4165600"/>
              <a:ext cx="477838" cy="585788"/>
            </a:xfrm>
            <a:custGeom>
              <a:avLst/>
              <a:gdLst>
                <a:gd name="T0" fmla="*/ 145 w 145"/>
                <a:gd name="T1" fmla="*/ 0 h 178"/>
                <a:gd name="T2" fmla="*/ 0 w 145"/>
                <a:gd name="T3" fmla="*/ 0 h 178"/>
                <a:gd name="T4" fmla="*/ 0 w 145"/>
                <a:gd name="T5" fmla="*/ 163 h 178"/>
                <a:gd name="T6" fmla="*/ 14 w 145"/>
                <a:gd name="T7" fmla="*/ 178 h 178"/>
                <a:gd name="T8" fmla="*/ 131 w 145"/>
                <a:gd name="T9" fmla="*/ 178 h 178"/>
                <a:gd name="T10" fmla="*/ 145 w 145"/>
                <a:gd name="T11" fmla="*/ 163 h 178"/>
                <a:gd name="T12" fmla="*/ 145 w 145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78">
                  <a:moveTo>
                    <a:pt x="1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71"/>
                    <a:pt x="6" y="178"/>
                    <a:pt x="14" y="178"/>
                  </a:cubicBezTo>
                  <a:cubicBezTo>
                    <a:pt x="131" y="178"/>
                    <a:pt x="131" y="178"/>
                    <a:pt x="131" y="178"/>
                  </a:cubicBezTo>
                  <a:cubicBezTo>
                    <a:pt x="139" y="178"/>
                    <a:pt x="145" y="171"/>
                    <a:pt x="145" y="163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7C6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13" name="标题 1"/>
          <p:cNvSpPr>
            <a:spLocks noGrp="1"/>
          </p:cNvSpPr>
          <p:nvPr>
            <p:ph type="title"/>
          </p:nvPr>
        </p:nvSpPr>
        <p:spPr>
          <a:xfrm>
            <a:off x="4564660" y="2310768"/>
            <a:ext cx="4064389" cy="6715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4" name="文本占位符 2"/>
          <p:cNvSpPr>
            <a:spLocks noGrp="1"/>
          </p:cNvSpPr>
          <p:nvPr>
            <p:ph type="body" idx="1"/>
          </p:nvPr>
        </p:nvSpPr>
        <p:spPr>
          <a:xfrm>
            <a:off x="4565497" y="2982281"/>
            <a:ext cx="4064389" cy="76171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51300" y="4689872"/>
            <a:ext cx="1041402" cy="154786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02444" y="4689872"/>
            <a:ext cx="3105151" cy="154786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689872"/>
            <a:ext cx="2182416" cy="154786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2443" y="1"/>
            <a:ext cx="8137922" cy="7715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502444" y="847724"/>
            <a:ext cx="8137922" cy="375523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3" y="1"/>
            <a:ext cx="8137922" cy="7715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51300" y="4680347"/>
            <a:ext cx="1041402" cy="154786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444" y="4680347"/>
            <a:ext cx="3105151" cy="15478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680347"/>
            <a:ext cx="2182416" cy="154786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40000"/>
                <a:lumOff val="60000"/>
              </a:schemeClr>
            </a:gs>
            <a:gs pos="100000">
              <a:schemeClr val="accent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形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981851" y="-51749"/>
            <a:ext cx="2162150" cy="5246999"/>
          </a:xfrm>
          <a:prstGeom prst="rect">
            <a:avLst/>
          </a:prstGeom>
        </p:spPr>
      </p:pic>
      <p:grpSp>
        <p:nvGrpSpPr>
          <p:cNvPr id="167" name="组合 166"/>
          <p:cNvGrpSpPr/>
          <p:nvPr userDrawn="1"/>
        </p:nvGrpSpPr>
        <p:grpSpPr>
          <a:xfrm>
            <a:off x="3406018" y="1232791"/>
            <a:ext cx="4804533" cy="3919595"/>
            <a:chOff x="5738523" y="2870775"/>
            <a:chExt cx="2101791" cy="1714666"/>
          </a:xfrm>
        </p:grpSpPr>
        <p:sp>
          <p:nvSpPr>
            <p:cNvPr id="168" name="Freeform 22"/>
            <p:cNvSpPr/>
            <p:nvPr/>
          </p:nvSpPr>
          <p:spPr bwMode="auto">
            <a:xfrm>
              <a:off x="5738523" y="2870775"/>
              <a:ext cx="2101791" cy="1429662"/>
            </a:xfrm>
            <a:custGeom>
              <a:avLst/>
              <a:gdLst>
                <a:gd name="T0" fmla="*/ 1054 w 1090"/>
                <a:gd name="T1" fmla="*/ 742 h 742"/>
                <a:gd name="T2" fmla="*/ 36 w 1090"/>
                <a:gd name="T3" fmla="*/ 742 h 742"/>
                <a:gd name="T4" fmla="*/ 0 w 1090"/>
                <a:gd name="T5" fmla="*/ 706 h 742"/>
                <a:gd name="T6" fmla="*/ 0 w 1090"/>
                <a:gd name="T7" fmla="*/ 36 h 742"/>
                <a:gd name="T8" fmla="*/ 36 w 1090"/>
                <a:gd name="T9" fmla="*/ 0 h 742"/>
                <a:gd name="T10" fmla="*/ 1054 w 1090"/>
                <a:gd name="T11" fmla="*/ 0 h 742"/>
                <a:gd name="T12" fmla="*/ 1090 w 1090"/>
                <a:gd name="T13" fmla="*/ 36 h 742"/>
                <a:gd name="T14" fmla="*/ 1090 w 1090"/>
                <a:gd name="T15" fmla="*/ 706 h 742"/>
                <a:gd name="T16" fmla="*/ 1054 w 1090"/>
                <a:gd name="T17" fmla="*/ 74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0" h="742">
                  <a:moveTo>
                    <a:pt x="1054" y="742"/>
                  </a:moveTo>
                  <a:cubicBezTo>
                    <a:pt x="36" y="742"/>
                    <a:pt x="36" y="742"/>
                    <a:pt x="36" y="742"/>
                  </a:cubicBezTo>
                  <a:cubicBezTo>
                    <a:pt x="16" y="742"/>
                    <a:pt x="0" y="726"/>
                    <a:pt x="0" y="70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1054" y="0"/>
                    <a:pt x="1054" y="0"/>
                    <a:pt x="1054" y="0"/>
                  </a:cubicBezTo>
                  <a:cubicBezTo>
                    <a:pt x="1074" y="0"/>
                    <a:pt x="1090" y="17"/>
                    <a:pt x="1090" y="36"/>
                  </a:cubicBezTo>
                  <a:cubicBezTo>
                    <a:pt x="1090" y="706"/>
                    <a:pt x="1090" y="706"/>
                    <a:pt x="1090" y="706"/>
                  </a:cubicBezTo>
                  <a:cubicBezTo>
                    <a:pt x="1090" y="726"/>
                    <a:pt x="1074" y="742"/>
                    <a:pt x="1054" y="742"/>
                  </a:cubicBezTo>
                </a:path>
              </a:pathLst>
            </a:cu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9" name="Rectangle 23"/>
            <p:cNvSpPr>
              <a:spLocks noChangeArrowheads="1"/>
            </p:cNvSpPr>
            <p:nvPr/>
          </p:nvSpPr>
          <p:spPr bwMode="auto">
            <a:xfrm>
              <a:off x="5835072" y="2967324"/>
              <a:ext cx="1908693" cy="1012832"/>
            </a:xfrm>
            <a:prstGeom prst="rect">
              <a:avLst/>
            </a:prstGeom>
            <a:solidFill>
              <a:srgbClr val="282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0" name="Freeform 24"/>
            <p:cNvSpPr/>
            <p:nvPr/>
          </p:nvSpPr>
          <p:spPr bwMode="auto">
            <a:xfrm>
              <a:off x="5738523" y="4076704"/>
              <a:ext cx="2101791" cy="223733"/>
            </a:xfrm>
            <a:custGeom>
              <a:avLst/>
              <a:gdLst>
                <a:gd name="T0" fmla="*/ 0 w 1090"/>
                <a:gd name="T1" fmla="*/ 0 h 116"/>
                <a:gd name="T2" fmla="*/ 0 w 1090"/>
                <a:gd name="T3" fmla="*/ 71 h 116"/>
                <a:gd name="T4" fmla="*/ 45 w 1090"/>
                <a:gd name="T5" fmla="*/ 116 h 116"/>
                <a:gd name="T6" fmla="*/ 1045 w 1090"/>
                <a:gd name="T7" fmla="*/ 116 h 116"/>
                <a:gd name="T8" fmla="*/ 1090 w 1090"/>
                <a:gd name="T9" fmla="*/ 71 h 116"/>
                <a:gd name="T10" fmla="*/ 1090 w 1090"/>
                <a:gd name="T11" fmla="*/ 0 h 116"/>
                <a:gd name="T12" fmla="*/ 0 w 1090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0" h="116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96"/>
                    <a:pt x="20" y="116"/>
                    <a:pt x="45" y="116"/>
                  </a:cubicBezTo>
                  <a:cubicBezTo>
                    <a:pt x="1045" y="116"/>
                    <a:pt x="1045" y="116"/>
                    <a:pt x="1045" y="116"/>
                  </a:cubicBezTo>
                  <a:cubicBezTo>
                    <a:pt x="1070" y="116"/>
                    <a:pt x="1090" y="96"/>
                    <a:pt x="1090" y="71"/>
                  </a:cubicBezTo>
                  <a:cubicBezTo>
                    <a:pt x="1090" y="0"/>
                    <a:pt x="1090" y="0"/>
                    <a:pt x="109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1" name="Oval 25"/>
            <p:cNvSpPr>
              <a:spLocks noChangeArrowheads="1"/>
            </p:cNvSpPr>
            <p:nvPr/>
          </p:nvSpPr>
          <p:spPr bwMode="auto">
            <a:xfrm>
              <a:off x="6751357" y="4150044"/>
              <a:ext cx="77054" cy="77053"/>
            </a:xfrm>
            <a:prstGeom prst="ellipse">
              <a:avLst/>
            </a:prstGeom>
            <a:solidFill>
              <a:srgbClr val="0C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2" name="Freeform 26"/>
            <p:cNvSpPr/>
            <p:nvPr/>
          </p:nvSpPr>
          <p:spPr bwMode="auto">
            <a:xfrm>
              <a:off x="6558259" y="4300437"/>
              <a:ext cx="462320" cy="285004"/>
            </a:xfrm>
            <a:custGeom>
              <a:avLst/>
              <a:gdLst>
                <a:gd name="T0" fmla="*/ 215 w 240"/>
                <a:gd name="T1" fmla="*/ 0 h 148"/>
                <a:gd name="T2" fmla="*/ 120 w 240"/>
                <a:gd name="T3" fmla="*/ 0 h 148"/>
                <a:gd name="T4" fmla="*/ 25 w 240"/>
                <a:gd name="T5" fmla="*/ 0 h 148"/>
                <a:gd name="T6" fmla="*/ 0 w 240"/>
                <a:gd name="T7" fmla="*/ 148 h 148"/>
                <a:gd name="T8" fmla="*/ 120 w 240"/>
                <a:gd name="T9" fmla="*/ 148 h 148"/>
                <a:gd name="T10" fmla="*/ 240 w 240"/>
                <a:gd name="T11" fmla="*/ 148 h 148"/>
                <a:gd name="T12" fmla="*/ 215 w 2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48">
                  <a:moveTo>
                    <a:pt x="215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6" y="64"/>
                    <a:pt x="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240" y="148"/>
                    <a:pt x="240" y="148"/>
                    <a:pt x="240" y="148"/>
                  </a:cubicBezTo>
                  <a:cubicBezTo>
                    <a:pt x="214" y="64"/>
                    <a:pt x="215" y="0"/>
                    <a:pt x="2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3" name="Freeform 27"/>
            <p:cNvSpPr>
              <a:spLocks noEditPoints="1"/>
            </p:cNvSpPr>
            <p:nvPr/>
          </p:nvSpPr>
          <p:spPr bwMode="auto">
            <a:xfrm>
              <a:off x="6600035" y="4300437"/>
              <a:ext cx="378768" cy="73340"/>
            </a:xfrm>
            <a:custGeom>
              <a:avLst/>
              <a:gdLst>
                <a:gd name="T0" fmla="*/ 194 w 196"/>
                <a:gd name="T1" fmla="*/ 21 h 38"/>
                <a:gd name="T2" fmla="*/ 196 w 196"/>
                <a:gd name="T3" fmla="*/ 38 h 38"/>
                <a:gd name="T4" fmla="*/ 196 w 196"/>
                <a:gd name="T5" fmla="*/ 38 h 38"/>
                <a:gd name="T6" fmla="*/ 194 w 196"/>
                <a:gd name="T7" fmla="*/ 21 h 38"/>
                <a:gd name="T8" fmla="*/ 194 w 196"/>
                <a:gd name="T9" fmla="*/ 21 h 38"/>
                <a:gd name="T10" fmla="*/ 194 w 196"/>
                <a:gd name="T11" fmla="*/ 21 h 38"/>
                <a:gd name="T12" fmla="*/ 194 w 196"/>
                <a:gd name="T13" fmla="*/ 21 h 38"/>
                <a:gd name="T14" fmla="*/ 194 w 196"/>
                <a:gd name="T15" fmla="*/ 21 h 38"/>
                <a:gd name="T16" fmla="*/ 194 w 196"/>
                <a:gd name="T17" fmla="*/ 21 h 38"/>
                <a:gd name="T18" fmla="*/ 194 w 196"/>
                <a:gd name="T19" fmla="*/ 21 h 38"/>
                <a:gd name="T20" fmla="*/ 194 w 196"/>
                <a:gd name="T21" fmla="*/ 21 h 38"/>
                <a:gd name="T22" fmla="*/ 194 w 196"/>
                <a:gd name="T23" fmla="*/ 21 h 38"/>
                <a:gd name="T24" fmla="*/ 194 w 196"/>
                <a:gd name="T25" fmla="*/ 21 h 38"/>
                <a:gd name="T26" fmla="*/ 193 w 196"/>
                <a:gd name="T27" fmla="*/ 0 h 38"/>
                <a:gd name="T28" fmla="*/ 193 w 196"/>
                <a:gd name="T29" fmla="*/ 0 h 38"/>
                <a:gd name="T30" fmla="*/ 193 w 196"/>
                <a:gd name="T31" fmla="*/ 0 h 38"/>
                <a:gd name="T32" fmla="*/ 193 w 196"/>
                <a:gd name="T33" fmla="*/ 0 h 38"/>
                <a:gd name="T34" fmla="*/ 193 w 196"/>
                <a:gd name="T35" fmla="*/ 0 h 38"/>
                <a:gd name="T36" fmla="*/ 193 w 196"/>
                <a:gd name="T37" fmla="*/ 0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3 w 196"/>
                <a:gd name="T45" fmla="*/ 0 h 38"/>
                <a:gd name="T46" fmla="*/ 0 w 196"/>
                <a:gd name="T47" fmla="*/ 38 h 38"/>
                <a:gd name="T48" fmla="*/ 0 w 196"/>
                <a:gd name="T49" fmla="*/ 38 h 38"/>
                <a:gd name="T50" fmla="*/ 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3 w 196"/>
                <a:gd name="T59" fmla="*/ 0 h 38"/>
                <a:gd name="T60" fmla="*/ 3 w 196"/>
                <a:gd name="T61" fmla="*/ 0 h 38"/>
                <a:gd name="T62" fmla="*/ 3 w 196"/>
                <a:gd name="T63" fmla="*/ 0 h 38"/>
                <a:gd name="T64" fmla="*/ 193 w 196"/>
                <a:gd name="T65" fmla="*/ 0 h 38"/>
                <a:gd name="T66" fmla="*/ 193 w 196"/>
                <a:gd name="T67" fmla="*/ 0 h 38"/>
                <a:gd name="T68" fmla="*/ 193 w 196"/>
                <a:gd name="T69" fmla="*/ 0 h 38"/>
                <a:gd name="T70" fmla="*/ 3 w 196"/>
                <a:gd name="T71" fmla="*/ 0 h 38"/>
                <a:gd name="T72" fmla="*/ 3 w 196"/>
                <a:gd name="T73" fmla="*/ 0 h 38"/>
                <a:gd name="T74" fmla="*/ 3 w 196"/>
                <a:gd name="T75" fmla="*/ 0 h 38"/>
                <a:gd name="T76" fmla="*/ 3 w 196"/>
                <a:gd name="T77" fmla="*/ 0 h 38"/>
                <a:gd name="T78" fmla="*/ 3 w 196"/>
                <a:gd name="T79" fmla="*/ 0 h 38"/>
                <a:gd name="T80" fmla="*/ 3 w 196"/>
                <a:gd name="T81" fmla="*/ 0 h 38"/>
                <a:gd name="T82" fmla="*/ 193 w 196"/>
                <a:gd name="T83" fmla="*/ 0 h 38"/>
                <a:gd name="T84" fmla="*/ 193 w 196"/>
                <a:gd name="T85" fmla="*/ 0 h 38"/>
                <a:gd name="T86" fmla="*/ 193 w 196"/>
                <a:gd name="T8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6" h="38">
                  <a:moveTo>
                    <a:pt x="194" y="21"/>
                  </a:moveTo>
                  <a:cubicBezTo>
                    <a:pt x="194" y="26"/>
                    <a:pt x="195" y="32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4" y="21"/>
                  </a:move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1"/>
                    <a:pt x="3" y="15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15"/>
                    <a:pt x="3" y="1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4" name="Freeform 28"/>
            <p:cNvSpPr/>
            <p:nvPr/>
          </p:nvSpPr>
          <p:spPr bwMode="auto">
            <a:xfrm>
              <a:off x="6600035" y="4300437"/>
              <a:ext cx="378768" cy="73340"/>
            </a:xfrm>
            <a:custGeom>
              <a:avLst/>
              <a:gdLst>
                <a:gd name="T0" fmla="*/ 193 w 196"/>
                <a:gd name="T1" fmla="*/ 0 h 38"/>
                <a:gd name="T2" fmla="*/ 98 w 196"/>
                <a:gd name="T3" fmla="*/ 0 h 38"/>
                <a:gd name="T4" fmla="*/ 3 w 196"/>
                <a:gd name="T5" fmla="*/ 0 h 38"/>
                <a:gd name="T6" fmla="*/ 3 w 196"/>
                <a:gd name="T7" fmla="*/ 0 h 38"/>
                <a:gd name="T8" fmla="*/ 3 w 196"/>
                <a:gd name="T9" fmla="*/ 0 h 38"/>
                <a:gd name="T10" fmla="*/ 3 w 196"/>
                <a:gd name="T11" fmla="*/ 0 h 38"/>
                <a:gd name="T12" fmla="*/ 3 w 196"/>
                <a:gd name="T13" fmla="*/ 0 h 38"/>
                <a:gd name="T14" fmla="*/ 3 w 196"/>
                <a:gd name="T15" fmla="*/ 0 h 38"/>
                <a:gd name="T16" fmla="*/ 3 w 196"/>
                <a:gd name="T17" fmla="*/ 0 h 38"/>
                <a:gd name="T18" fmla="*/ 3 w 196"/>
                <a:gd name="T19" fmla="*/ 0 h 38"/>
                <a:gd name="T20" fmla="*/ 0 w 196"/>
                <a:gd name="T21" fmla="*/ 38 h 38"/>
                <a:gd name="T22" fmla="*/ 196 w 196"/>
                <a:gd name="T23" fmla="*/ 38 h 38"/>
                <a:gd name="T24" fmla="*/ 194 w 196"/>
                <a:gd name="T25" fmla="*/ 21 h 38"/>
                <a:gd name="T26" fmla="*/ 194 w 196"/>
                <a:gd name="T27" fmla="*/ 21 h 38"/>
                <a:gd name="T28" fmla="*/ 194 w 196"/>
                <a:gd name="T29" fmla="*/ 21 h 38"/>
                <a:gd name="T30" fmla="*/ 194 w 196"/>
                <a:gd name="T31" fmla="*/ 21 h 38"/>
                <a:gd name="T32" fmla="*/ 194 w 196"/>
                <a:gd name="T33" fmla="*/ 21 h 38"/>
                <a:gd name="T34" fmla="*/ 194 w 196"/>
                <a:gd name="T35" fmla="*/ 21 h 38"/>
                <a:gd name="T36" fmla="*/ 194 w 196"/>
                <a:gd name="T37" fmla="*/ 21 h 38"/>
                <a:gd name="T38" fmla="*/ 193 w 196"/>
                <a:gd name="T39" fmla="*/ 0 h 38"/>
                <a:gd name="T40" fmla="*/ 193 w 196"/>
                <a:gd name="T41" fmla="*/ 0 h 38"/>
                <a:gd name="T42" fmla="*/ 193 w 196"/>
                <a:gd name="T43" fmla="*/ 0 h 38"/>
                <a:gd name="T44" fmla="*/ 193 w 196"/>
                <a:gd name="T45" fmla="*/ 0 h 38"/>
                <a:gd name="T46" fmla="*/ 193 w 196"/>
                <a:gd name="T47" fmla="*/ 0 h 38"/>
                <a:gd name="T48" fmla="*/ 193 w 196"/>
                <a:gd name="T49" fmla="*/ 0 h 38"/>
                <a:gd name="T50" fmla="*/ 193 w 196"/>
                <a:gd name="T51" fmla="*/ 0 h 38"/>
                <a:gd name="T52" fmla="*/ 193 w 196"/>
                <a:gd name="T53" fmla="*/ 0 h 38"/>
                <a:gd name="T54" fmla="*/ 193 w 196"/>
                <a:gd name="T55" fmla="*/ 0 h 38"/>
                <a:gd name="T56" fmla="*/ 193 w 196"/>
                <a:gd name="T57" fmla="*/ 0 h 38"/>
                <a:gd name="T58" fmla="*/ 193 w 196"/>
                <a:gd name="T59" fmla="*/ 0 h 38"/>
                <a:gd name="T60" fmla="*/ 193 w 196"/>
                <a:gd name="T61" fmla="*/ 0 h 38"/>
                <a:gd name="T62" fmla="*/ 193 w 196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38">
                  <a:moveTo>
                    <a:pt x="19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5"/>
                    <a:pt x="0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5" y="32"/>
                    <a:pt x="194" y="26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3" y="9"/>
                    <a:pt x="193" y="2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" name="标题 1"/>
          <p:cNvSpPr>
            <a:spLocks noGrp="1"/>
          </p:cNvSpPr>
          <p:nvPr>
            <p:ph type="ctrTitle" hasCustomPrompt="1"/>
          </p:nvPr>
        </p:nvSpPr>
        <p:spPr>
          <a:xfrm>
            <a:off x="502442" y="1765697"/>
            <a:ext cx="4069557" cy="12161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7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02442" y="3495374"/>
            <a:ext cx="4069557" cy="23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125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18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2443" y="3273171"/>
            <a:ext cx="4069557" cy="22220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125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D3A9-1513-FC4A-93B1-3807D4CBBCB1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A30A-9EFA-3444-AF78-6162A4404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47D2E02-D2DC-4D29-A43C-BAE5EEB13F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72BF02F-79C7-44ED-BFF4-970E53C395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43" y="1"/>
            <a:ext cx="8137922" cy="7715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51300" y="4680347"/>
            <a:ext cx="1041402" cy="154786"/>
          </a:xfrm>
          <a:prstGeom prst="rect">
            <a:avLst/>
          </a:prstGeom>
        </p:spPr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444" y="4680347"/>
            <a:ext cx="3105151" cy="154786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680347"/>
            <a:ext cx="2182416" cy="154786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0894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3721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53721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53721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53721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53721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53721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53721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537210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07340" indent="-30670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020" indent="-25590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027430" indent="-20383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8275" indent="-20383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849755" indent="-20383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2198370" indent="-20383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2546350" indent="-20383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2894330" indent="-20383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3242945" indent="-203835" algn="l" defTabSz="408940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615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595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10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825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805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420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015" algn="l" defTabSz="6959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441F-5CD6-4AE1-9D03-E00395CB87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2F9B-27A9-4B3D-9E89-ABB793B524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502443" y="1"/>
            <a:ext cx="8137922" cy="771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idx="1"/>
          </p:nvPr>
        </p:nvSpPr>
        <p:spPr>
          <a:xfrm>
            <a:off x="502443" y="842963"/>
            <a:ext cx="8137922" cy="376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051299" y="4680347"/>
            <a:ext cx="1041402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3" y="4680347"/>
            <a:ext cx="3105151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49" y="4680347"/>
            <a:ext cx="2182416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9870" y="740410"/>
            <a:ext cx="4946650" cy="3407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7315" y="4444365"/>
            <a:ext cx="92964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3D </a:t>
            </a:r>
            <a:r>
              <a:rPr lang="en-US" altLang="zh-CN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</a:t>
            </a: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olographic </a:t>
            </a:r>
            <a:r>
              <a:rPr lang="en-US" altLang="zh-CN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</a:t>
            </a:r>
            <a:r>
              <a:rPr lang="zh-CN" alt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olution </a:t>
            </a:r>
            <a:r>
              <a:rPr lang="en-US" altLang="zh-CN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Provider</a:t>
            </a:r>
            <a:endParaRPr lang="en-US" altLang="zh-CN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 descr="蓝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339090"/>
            <a:ext cx="1006475" cy="921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表格 7"/>
          <p:cNvGraphicFramePr/>
          <p:nvPr/>
        </p:nvGraphicFramePr>
        <p:xfrm>
          <a:off x="93980" y="669290"/>
          <a:ext cx="8956044" cy="413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690"/>
                <a:gridCol w="916941"/>
                <a:gridCol w="928370"/>
                <a:gridCol w="855345"/>
                <a:gridCol w="923608"/>
                <a:gridCol w="846773"/>
                <a:gridCol w="898527"/>
                <a:gridCol w="831850"/>
                <a:gridCol w="831850"/>
                <a:gridCol w="847090"/>
              </a:tblGrid>
              <a:tr h="810260">
                <a:tc>
                  <a:txBody>
                    <a:bodyPr/>
                    <a:p>
                      <a:pPr algn="ctr" fontAlgn="auto">
                        <a:buNone/>
                      </a:pPr>
                      <a:endParaRPr lang="en-US" altLang="zh-CN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1910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cs typeface="+mn-lt"/>
                        </a:rPr>
                        <a:t>Model NO.</a:t>
                      </a:r>
                      <a:endParaRPr lang="en-US" altLang="zh-CN" sz="1200" b="1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E42S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E42A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E32C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E45C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EX50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EX56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EG65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EG80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EP80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5052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cs typeface="+mn-lt"/>
                        </a:rPr>
                        <a:t>Wired Control</a:t>
                      </a:r>
                      <a:endParaRPr lang="en-US" altLang="zh-CN" sz="1200" b="1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6479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cs typeface="+mn-lt"/>
                        </a:rPr>
                        <a:t>Online Upgrade</a:t>
                      </a:r>
                      <a:endParaRPr lang="en-US" altLang="zh-CN" sz="1200" b="1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cs typeface="+mn-lt"/>
                        </a:rPr>
                        <a:t>Music Function</a:t>
                      </a:r>
                      <a:endParaRPr lang="en-US" altLang="zh-CN" sz="1200" b="1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0576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cs typeface="+mn-lt"/>
                        </a:rPr>
                        <a:t>Group Display</a:t>
                      </a:r>
                      <a:endParaRPr lang="en-US" altLang="zh-CN" sz="1200" b="1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9624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cs typeface="+mn-lt"/>
                        </a:rPr>
                        <a:t>Human-Computer</a:t>
                      </a:r>
                      <a:endParaRPr lang="en-US" altLang="zh-CN" sz="1200" b="1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195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cs typeface="+mn-lt"/>
                        </a:rPr>
                        <a:t>Real-Time</a:t>
                      </a:r>
                      <a:endParaRPr lang="en-US" altLang="zh-CN" sz="1200" b="1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Calibri" panose="020F0502020204030204" pitchFamily="34" charset="0"/>
                          <a:sym typeface="+mn-ea"/>
                        </a:rPr>
                        <a:t>×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√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1275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cs typeface="+mn-lt"/>
                        </a:rPr>
                        <a:t>NET Weight</a:t>
                      </a:r>
                      <a:endParaRPr lang="en-US" altLang="zh-CN" sz="1200" b="1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0.26kg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0.21kg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1.26kg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0.45kg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0.52kg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0.65kg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0.7kg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0.8kg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cs typeface="+mn-lt"/>
                        </a:rPr>
                        <a:t>0.8kg</a:t>
                      </a:r>
                      <a:endParaRPr lang="en-US" altLang="zh-CN" sz="12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3625" y="968375"/>
            <a:ext cx="676910" cy="3949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925" y="944245"/>
            <a:ext cx="704850" cy="4191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0" y="901700"/>
            <a:ext cx="699135" cy="52895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30" y="916305"/>
            <a:ext cx="619760" cy="49974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871220"/>
            <a:ext cx="609600" cy="5226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10" y="889000"/>
            <a:ext cx="609600" cy="52260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4765" y="858520"/>
            <a:ext cx="632460" cy="54737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3770" y="871220"/>
            <a:ext cx="595630" cy="54038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310" y="782320"/>
            <a:ext cx="584835" cy="645160"/>
          </a:xfrm>
          <a:prstGeom prst="rect">
            <a:avLst/>
          </a:prstGeom>
        </p:spPr>
      </p:pic>
      <p:sp>
        <p:nvSpPr>
          <p:cNvPr id="7179" name="文本框 28"/>
          <p:cNvSpPr>
            <a:spLocks noChangeArrowheads="1"/>
          </p:cNvSpPr>
          <p:nvPr/>
        </p:nvSpPr>
        <p:spPr bwMode="auto">
          <a:xfrm>
            <a:off x="93980" y="97790"/>
            <a:ext cx="34817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Product Parameters</a:t>
            </a:r>
            <a:endParaRPr lang="en-US" altLang="zh-CN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76"/>
          <p:cNvSpPr txBox="1">
            <a:spLocks noChangeArrowheads="1"/>
          </p:cNvSpPr>
          <p:nvPr/>
        </p:nvSpPr>
        <p:spPr bwMode="auto">
          <a:xfrm>
            <a:off x="632778" y="252095"/>
            <a:ext cx="210947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</a:rPr>
              <a:t>Comparison</a:t>
            </a:r>
            <a:endParaRPr lang="en-US" sz="2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68" name="Freeform 14"/>
          <p:cNvSpPr/>
          <p:nvPr/>
        </p:nvSpPr>
        <p:spPr bwMode="auto">
          <a:xfrm>
            <a:off x="557213" y="1197610"/>
            <a:ext cx="1446212" cy="1446213"/>
          </a:xfrm>
          <a:custGeom>
            <a:avLst/>
            <a:gdLst>
              <a:gd name="T0" fmla="*/ 2147483647 w 3227"/>
              <a:gd name="T1" fmla="*/ 2147483647 h 3227"/>
              <a:gd name="T2" fmla="*/ 2147483647 w 3227"/>
              <a:gd name="T3" fmla="*/ 2147483647 h 3227"/>
              <a:gd name="T4" fmla="*/ 0 w 3227"/>
              <a:gd name="T5" fmla="*/ 2147483647 h 3227"/>
              <a:gd name="T6" fmla="*/ 2147483647 w 3227"/>
              <a:gd name="T7" fmla="*/ 0 h 3227"/>
              <a:gd name="T8" fmla="*/ 2147483647 w 3227"/>
              <a:gd name="T9" fmla="*/ 0 h 3227"/>
              <a:gd name="T10" fmla="*/ 2147483647 w 3227"/>
              <a:gd name="T11" fmla="*/ 0 h 3227"/>
              <a:gd name="T12" fmla="*/ 2147483647 w 3227"/>
              <a:gd name="T13" fmla="*/ 0 h 3227"/>
              <a:gd name="T14" fmla="*/ 2147483647 w 3227"/>
              <a:gd name="T15" fmla="*/ 2147483647 h 3227"/>
              <a:gd name="T16" fmla="*/ 2147483647 w 3227"/>
              <a:gd name="T17" fmla="*/ 2147483647 h 32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13740" y="1351598"/>
            <a:ext cx="1133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ln>
                  <a:noFill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6000" b="1">
              <a:ln>
                <a:noFill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Freeform 14"/>
          <p:cNvSpPr/>
          <p:nvPr/>
        </p:nvSpPr>
        <p:spPr bwMode="auto">
          <a:xfrm flipH="1">
            <a:off x="6948488" y="3272790"/>
            <a:ext cx="1447800" cy="1444625"/>
          </a:xfrm>
          <a:custGeom>
            <a:avLst/>
            <a:gdLst>
              <a:gd name="T0" fmla="*/ 2147483647 w 3227"/>
              <a:gd name="T1" fmla="*/ 2147483647 h 3227"/>
              <a:gd name="T2" fmla="*/ 2147483647 w 3227"/>
              <a:gd name="T3" fmla="*/ 2147483647 h 3227"/>
              <a:gd name="T4" fmla="*/ 0 w 3227"/>
              <a:gd name="T5" fmla="*/ 2147483647 h 3227"/>
              <a:gd name="T6" fmla="*/ 2147483647 w 3227"/>
              <a:gd name="T7" fmla="*/ 0 h 3227"/>
              <a:gd name="T8" fmla="*/ 2147483647 w 3227"/>
              <a:gd name="T9" fmla="*/ 0 h 3227"/>
              <a:gd name="T10" fmla="*/ 2147483647 w 3227"/>
              <a:gd name="T11" fmla="*/ 0 h 3227"/>
              <a:gd name="T12" fmla="*/ 2147483647 w 3227"/>
              <a:gd name="T13" fmla="*/ 0 h 3227"/>
              <a:gd name="T14" fmla="*/ 2147483647 w 3227"/>
              <a:gd name="T15" fmla="*/ 2147483647 h 3227"/>
              <a:gd name="T16" fmla="*/ 2147483647 w 3227"/>
              <a:gd name="T17" fmla="*/ 2147483647 h 32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7105650" y="3487103"/>
            <a:ext cx="1133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6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214563" y="1351598"/>
            <a:ext cx="60245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/>
                </a:solidFill>
                <a:ea typeface="微软雅黑" panose="020B0503020204020204" pitchFamily="34" charset="-122"/>
              </a:rPr>
              <a:t>Eye-catching with 3D HD presentation</a:t>
            </a:r>
            <a:endParaRPr lang="en-US" altLang="zh-CN" sz="160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/>
                </a:solidFill>
                <a:ea typeface="微软雅黑" panose="020B0503020204020204" pitchFamily="34" charset="-122"/>
              </a:rPr>
              <a:t>3D technical industry rapidly grow and is widely used</a:t>
            </a:r>
            <a:endParaRPr lang="en-US" altLang="zh-CN" sz="160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/>
                </a:solidFill>
                <a:ea typeface="微软雅黑" panose="020B0503020204020204" pitchFamily="34" charset="-122"/>
              </a:rPr>
              <a:t>Long development and life cycle, high profit</a:t>
            </a:r>
            <a:endParaRPr lang="en-US" altLang="zh-CN" sz="160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557530" y="3576955"/>
            <a:ext cx="621284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/>
                </a:solidFill>
                <a:ea typeface="微软雅黑" panose="020B0503020204020204" pitchFamily="34" charset="-122"/>
              </a:rPr>
              <a:t>Paper leaflets is not interesting and not </a:t>
            </a:r>
            <a:r>
              <a:rPr lang="en-US" altLang="zh-CN" sz="1600">
                <a:sym typeface="+mn-ea"/>
              </a:rPr>
              <a:t>environmentally-friendly</a:t>
            </a:r>
            <a:endParaRPr lang="en-US" altLang="zh-CN" sz="1600">
              <a:sym typeface="+mn-ea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/>
                </a:solidFill>
                <a:ea typeface="微软雅黑" panose="020B0503020204020204" pitchFamily="34" charset="-122"/>
              </a:rPr>
              <a:t>Screen display is costly and long payback time</a:t>
            </a:r>
            <a:endParaRPr lang="en-US" altLang="zh-CN" sz="160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chemeClr val="tx1"/>
                </a:solidFill>
                <a:ea typeface="微软雅黑" panose="020B0503020204020204" pitchFamily="34" charset="-122"/>
              </a:rPr>
              <a:t>Advertising broadcast cycle is too long, visually fatigued</a:t>
            </a:r>
            <a:endParaRPr lang="en-US" altLang="zh-CN" sz="160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4" name="TextBox 1"/>
          <p:cNvSpPr txBox="1">
            <a:spLocks noChangeArrowheads="1"/>
          </p:cNvSpPr>
          <p:nvPr/>
        </p:nvSpPr>
        <p:spPr bwMode="auto">
          <a:xfrm>
            <a:off x="2241868" y="983615"/>
            <a:ext cx="5970587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tx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3D Holographic Advertising</a:t>
            </a:r>
            <a:endParaRPr lang="en-US" altLang="zh-CN" b="1">
              <a:solidFill>
                <a:schemeClr val="tx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714375" y="3123565"/>
            <a:ext cx="5948363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b="1">
                <a:solidFill>
                  <a:schemeClr val="tx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Traditional Advertising</a:t>
            </a:r>
            <a:endParaRPr lang="en-US" altLang="zh-CN" b="1">
              <a:solidFill>
                <a:schemeClr val="tx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choose us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z="565" smtClean="0"/>
            </a:fld>
            <a:endParaRPr lang="zh-CN" altLang="en-US" sz="565" dirty="0"/>
          </a:p>
        </p:txBody>
      </p:sp>
      <p:grpSp>
        <p:nvGrpSpPr>
          <p:cNvPr id="5" name="1eaa21c4-6215-4ee7-a1a1-6e58671863d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9885" y="1069826"/>
            <a:ext cx="8394701" cy="3282950"/>
            <a:chOff x="466513" y="1426434"/>
            <a:chExt cx="11192934" cy="4377266"/>
          </a:xfrm>
        </p:grpSpPr>
        <p:grpSp>
          <p:nvGrpSpPr>
            <p:cNvPr id="6" name="ïŝľidé"/>
            <p:cNvGrpSpPr/>
            <p:nvPr/>
          </p:nvGrpSpPr>
          <p:grpSpPr>
            <a:xfrm>
              <a:off x="4400533" y="1771651"/>
              <a:ext cx="3390931" cy="3702582"/>
              <a:chOff x="4242675" y="1593157"/>
              <a:chExt cx="3717870" cy="4059569"/>
            </a:xfrm>
          </p:grpSpPr>
          <p:grpSp>
            <p:nvGrpSpPr>
              <p:cNvPr id="19" name="îŝlíḑè"/>
              <p:cNvGrpSpPr/>
              <p:nvPr/>
            </p:nvGrpSpPr>
            <p:grpSpPr>
              <a:xfrm>
                <a:off x="4522656" y="1824575"/>
                <a:ext cx="3146501" cy="3627950"/>
                <a:chOff x="4522656" y="1824575"/>
                <a:chExt cx="3146501" cy="3627950"/>
              </a:xfrm>
            </p:grpSpPr>
            <p:sp>
              <p:nvSpPr>
                <p:cNvPr id="41" name="iṧľíḑe"/>
                <p:cNvSpPr/>
                <p:nvPr/>
              </p:nvSpPr>
              <p:spPr>
                <a:xfrm>
                  <a:off x="4524959" y="1824575"/>
                  <a:ext cx="3141897" cy="3627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5400"/>
                      </a:lnTo>
                      <a:lnTo>
                        <a:pt x="21600" y="16200"/>
                      </a:lnTo>
                      <a:lnTo>
                        <a:pt x="10800" y="21600"/>
                      </a:lnTo>
                      <a:lnTo>
                        <a:pt x="0" y="162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127000">
                  <a:solidFill>
                    <a:schemeClr val="tx2">
                      <a:lumMod val="20000"/>
                      <a:lumOff val="8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lvl="0" defTabSz="825500">
                    <a:defRPr sz="3200"/>
                  </a:pPr>
                  <a:endParaRPr sz="13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iṣlïḓè"/>
                <p:cNvSpPr/>
                <p:nvPr/>
              </p:nvSpPr>
              <p:spPr>
                <a:xfrm flipV="1">
                  <a:off x="4522656" y="2736377"/>
                  <a:ext cx="3146501" cy="1804346"/>
                </a:xfrm>
                <a:prstGeom prst="line">
                  <a:avLst/>
                </a:prstGeom>
                <a:ln w="127000">
                  <a:solidFill>
                    <a:schemeClr val="tx2">
                      <a:lumMod val="20000"/>
                      <a:lumOff val="8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lvl="0" defTabSz="825500">
                    <a:defRPr sz="3200">
                      <a:solidFill>
                        <a:srgbClr val="000000"/>
                      </a:solidFill>
                    </a:defRPr>
                  </a:pPr>
                  <a:endParaRPr sz="1350"/>
                </a:p>
              </p:txBody>
            </p:sp>
            <p:sp>
              <p:nvSpPr>
                <p:cNvPr id="43" name="íṥḻîdê"/>
                <p:cNvSpPr/>
                <p:nvPr/>
              </p:nvSpPr>
              <p:spPr>
                <a:xfrm>
                  <a:off x="4599178" y="2771541"/>
                  <a:ext cx="2993458" cy="1734017"/>
                </a:xfrm>
                <a:prstGeom prst="line">
                  <a:avLst/>
                </a:prstGeom>
                <a:ln w="127000">
                  <a:solidFill>
                    <a:schemeClr val="tx2">
                      <a:lumMod val="20000"/>
                      <a:lumOff val="8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lvl="0" defTabSz="825500">
                    <a:defRPr sz="3200">
                      <a:solidFill>
                        <a:srgbClr val="000000"/>
                      </a:solidFill>
                    </a:defRPr>
                  </a:pPr>
                  <a:endParaRPr sz="1350"/>
                </a:p>
              </p:txBody>
            </p:sp>
            <p:sp>
              <p:nvSpPr>
                <p:cNvPr id="44" name="îsľíḍe"/>
                <p:cNvSpPr/>
                <p:nvPr/>
              </p:nvSpPr>
              <p:spPr>
                <a:xfrm flipH="1">
                  <a:off x="6089530" y="1913721"/>
                  <a:ext cx="1" cy="3449657"/>
                </a:xfrm>
                <a:prstGeom prst="line">
                  <a:avLst/>
                </a:prstGeom>
                <a:ln w="127000">
                  <a:solidFill>
                    <a:schemeClr val="tx2">
                      <a:lumMod val="20000"/>
                      <a:lumOff val="80000"/>
                    </a:schemeClr>
                  </a:solidFill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lvl="0" defTabSz="825500">
                    <a:defRPr sz="3200">
                      <a:solidFill>
                        <a:srgbClr val="000000"/>
                      </a:solidFill>
                    </a:defRPr>
                  </a:pPr>
                  <a:endParaRPr sz="1350"/>
                </a:p>
              </p:txBody>
            </p:sp>
          </p:grpSp>
          <p:sp>
            <p:nvSpPr>
              <p:cNvPr id="39" name="íṥļiḋè"/>
              <p:cNvSpPr/>
              <p:nvPr/>
            </p:nvSpPr>
            <p:spPr>
              <a:xfrm>
                <a:off x="5709322" y="3251847"/>
                <a:ext cx="773168" cy="77340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endParaRPr lang="en-IN" sz="15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ïṥ1ïďé"/>
              <p:cNvSpPr/>
              <p:nvPr/>
            </p:nvSpPr>
            <p:spPr>
              <a:xfrm>
                <a:off x="4242675" y="2495550"/>
                <a:ext cx="551812" cy="55198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r>
                  <a:rPr lang="en-US" altLang="en-IN" sz="1500" noProof="1">
                    <a:solidFill>
                      <a:schemeClr val="tx1"/>
                    </a:solidFill>
                  </a:rPr>
                  <a:t>6</a:t>
                </a:r>
                <a:endParaRPr lang="en-US" altLang="en-IN" sz="15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iṩļíďe"/>
              <p:cNvSpPr/>
              <p:nvPr/>
            </p:nvSpPr>
            <p:spPr>
              <a:xfrm>
                <a:off x="4242675" y="4282315"/>
                <a:ext cx="551812" cy="55198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r>
                  <a:rPr lang="en-US" altLang="en-IN" sz="1500" noProof="1">
                    <a:solidFill>
                      <a:schemeClr val="tx1"/>
                    </a:solidFill>
                  </a:rPr>
                  <a:t>5</a:t>
                </a:r>
                <a:endParaRPr lang="en-US" altLang="en-IN" sz="15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îšľïďé"/>
              <p:cNvSpPr/>
              <p:nvPr/>
            </p:nvSpPr>
            <p:spPr>
              <a:xfrm>
                <a:off x="7408733" y="2495550"/>
                <a:ext cx="551812" cy="55198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r>
                  <a:rPr lang="en-US" altLang="en-IN" sz="1500" noProof="1">
                    <a:solidFill>
                      <a:schemeClr val="tx1"/>
                    </a:solidFill>
                  </a:rPr>
                  <a:t>2</a:t>
                </a:r>
                <a:endParaRPr lang="en-US" altLang="en-IN" sz="15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ïšlîḓê"/>
              <p:cNvSpPr/>
              <p:nvPr/>
            </p:nvSpPr>
            <p:spPr>
              <a:xfrm>
                <a:off x="7408733" y="4282315"/>
                <a:ext cx="551812" cy="55198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r>
                  <a:rPr lang="en-US" altLang="en-IN" sz="1500" noProof="1">
                    <a:solidFill>
                      <a:schemeClr val="tx1"/>
                    </a:solidFill>
                  </a:rPr>
                  <a:t>3</a:t>
                </a:r>
                <a:endParaRPr lang="en-US" altLang="en-IN" sz="15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ïṥ1ïdè"/>
              <p:cNvSpPr/>
              <p:nvPr/>
            </p:nvSpPr>
            <p:spPr>
              <a:xfrm>
                <a:off x="5820000" y="1593157"/>
                <a:ext cx="551812" cy="55198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r>
                  <a:rPr lang="en-US" altLang="en-IN" sz="1500" noProof="1">
                    <a:solidFill>
                      <a:schemeClr val="tx1"/>
                    </a:solidFill>
                  </a:rPr>
                  <a:t>1</a:t>
                </a:r>
                <a:endParaRPr lang="en-US" altLang="en-IN" sz="15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íŝḷíḓè"/>
              <p:cNvSpPr/>
              <p:nvPr/>
            </p:nvSpPr>
            <p:spPr>
              <a:xfrm>
                <a:off x="5820000" y="5100744"/>
                <a:ext cx="551812" cy="55198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r>
                  <a:rPr lang="en-US" altLang="en-IN" sz="1500" noProof="1">
                    <a:solidFill>
                      <a:schemeClr val="tx1"/>
                    </a:solidFill>
                  </a:rPr>
                  <a:t>4</a:t>
                </a:r>
                <a:endParaRPr lang="en-US" altLang="en-IN" sz="1500" noProof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îṩḻîdè"/>
            <p:cNvSpPr txBox="1"/>
            <p:nvPr/>
          </p:nvSpPr>
          <p:spPr bwMode="auto">
            <a:xfrm>
              <a:off x="466514" y="1426434"/>
              <a:ext cx="3778673" cy="84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Rich experience with over 20,000 big case</a:t>
              </a:r>
              <a:endParaRPr lang="en-US" altLang="zh-CN" sz="1200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Best pre and after sales service </a:t>
              </a:r>
              <a:endParaRPr lang="en-US" altLang="zh-CN" sz="1200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Strong technical support</a:t>
              </a:r>
              <a:endParaRPr lang="en-US" altLang="zh-CN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išḷiḍe"/>
            <p:cNvSpPr txBox="1"/>
            <p:nvPr/>
          </p:nvSpPr>
          <p:spPr bwMode="auto">
            <a:xfrm>
              <a:off x="485986" y="3183327"/>
              <a:ext cx="3778766" cy="49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Independent patents</a:t>
              </a:r>
              <a:endParaRPr lang="en-US" altLang="zh-CN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iŝ1ïďe"/>
            <p:cNvSpPr txBox="1"/>
            <p:nvPr/>
          </p:nvSpPr>
          <p:spPr bwMode="auto">
            <a:xfrm>
              <a:off x="466513" y="5159387"/>
              <a:ext cx="3778673" cy="64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More stable chip control</a:t>
              </a:r>
              <a:endParaRPr lang="en-US" altLang="zh-CN" sz="1200" b="1" dirty="0">
                <a:solidFill>
                  <a:schemeClr val="tx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Faster material transfer and firmware update, less heat</a:t>
              </a:r>
              <a:endParaRPr lang="en-US" altLang="zh-CN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iŝļíḑe"/>
            <p:cNvSpPr txBox="1"/>
            <p:nvPr/>
          </p:nvSpPr>
          <p:spPr bwMode="auto">
            <a:xfrm>
              <a:off x="7741827" y="1491627"/>
              <a:ext cx="3778766" cy="49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Self-designed APP with rich functions </a:t>
              </a:r>
              <a:endParaRPr lang="en-US" altLang="zh-CN" sz="1200" b="1" dirty="0">
                <a:solidFill>
                  <a:schemeClr val="tx1"/>
                </a:solidFill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Simple operation</a:t>
              </a:r>
              <a:endParaRPr lang="en-US" altLang="zh-CN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íŝľïḍè"/>
            <p:cNvSpPr txBox="1"/>
            <p:nvPr/>
          </p:nvSpPr>
          <p:spPr bwMode="auto">
            <a:xfrm>
              <a:off x="7740227" y="2993614"/>
              <a:ext cx="3919220" cy="6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500" tIns="35100" rIns="67500" bIns="351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Brushless motor, more durable</a:t>
              </a:r>
              <a:endParaRPr lang="en-US" altLang="zh-CN" sz="1200" b="1" dirty="0">
                <a:solidFill>
                  <a:schemeClr val="tx1"/>
                </a:solidFill>
              </a:endParaRP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</a:rPr>
                <a:t>Life expectancy increased by 50%</a:t>
              </a:r>
              <a:endParaRPr lang="en-US" altLang="zh-CN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íŝľïḍè"/>
          <p:cNvSpPr txBox="1"/>
          <p:nvPr/>
        </p:nvSpPr>
        <p:spPr bwMode="auto">
          <a:xfrm>
            <a:off x="5923280" y="3660140"/>
            <a:ext cx="2939415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chemeClr val="tx1"/>
                </a:solidFill>
              </a:rPr>
              <a:t>Brighter RGB LED chips</a:t>
            </a:r>
            <a:endParaRPr lang="en-US" altLang="zh-CN" sz="1200" b="1" dirty="0">
              <a:solidFill>
                <a:schemeClr val="tx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chemeClr val="tx1"/>
                </a:solidFill>
              </a:rPr>
              <a:t>Clearly visible image under outdoor sunlight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7010" y="257175"/>
            <a:ext cx="1181100" cy="397510"/>
          </a:xfrm>
          <a:prstGeom prst="rect">
            <a:avLst/>
          </a:prstGeom>
          <a:solidFill>
            <a:srgbClr val="033DBD"/>
          </a:solidFill>
          <a:ln>
            <a:noFill/>
          </a:ln>
        </p:spPr>
        <p:txBody>
          <a:bodyPr wrap="square" lIns="91430" tIns="45715" rIns="91430" bIns="45715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PART 3</a:t>
            </a:r>
            <a:endParaRPr lang="en-US" altLang="zh-CN" sz="2000" dirty="0" smtClean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98930" y="140335"/>
            <a:ext cx="3180080" cy="622300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p>
            <a:pPr lvl="0"/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思源黑体 CN Medium" panose="020B0600000000000000" pitchFamily="34" charset="-122"/>
                <a:cs typeface="Arial" panose="020B0604020202020204" pitchFamily="34" charset="0"/>
              </a:rPr>
              <a:t>Application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325" y="944880"/>
            <a:ext cx="7706360" cy="305435"/>
          </a:xfrm>
          <a:prstGeom prst="rect">
            <a:avLst/>
          </a:prstGeom>
          <a:noFill/>
        </p:spPr>
        <p:txBody>
          <a:bodyPr wrap="none" lIns="91430" tIns="45715" rIns="91430" bIns="45715" rtlCol="0" anchor="t">
            <a:spAutoFit/>
          </a:bodyPr>
          <a:p>
            <a:pPr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None/>
            </a:pPr>
            <a:r>
              <a:rPr lang="en-US" altLang="zh-CN" sz="140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Widely used in shopping mall, subway, train station, airport, bar, cinema, conference scene, etc.</a:t>
            </a:r>
            <a:endParaRPr lang="en-US" altLang="zh-CN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965" y="1402080"/>
            <a:ext cx="7411720" cy="351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5" y="285115"/>
            <a:ext cx="6472555" cy="2085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95" y="243840"/>
            <a:ext cx="2105025" cy="20853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" y="2717800"/>
            <a:ext cx="2058670" cy="2052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35" y="2717800"/>
            <a:ext cx="2070735" cy="2052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470" y="2717800"/>
            <a:ext cx="2025015" cy="2038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565" y="2717800"/>
            <a:ext cx="2039620" cy="20396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9750" y="2371090"/>
            <a:ext cx="8012430" cy="32067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p>
            <a:pPr algn="l" font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Botanical garden                                 Company decoration                                 Restaurant                                      Product display</a:t>
            </a:r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6750" y="4794250"/>
            <a:ext cx="7789545" cy="32067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p>
            <a:pPr algn="l" font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Car display                                     Backpack display                                       Ceremony                                                   Karaoke</a:t>
            </a:r>
            <a:endParaRPr lang="en-US" altLang="zh-CN" sz="1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73025" y="4105275"/>
            <a:ext cx="9720580" cy="735965"/>
          </a:xfrm>
          <a:prstGeom prst="rect">
            <a:avLst/>
          </a:prstGeom>
          <a:noFill/>
        </p:spPr>
        <p:txBody>
          <a:bodyPr wrap="square" lIns="91430" tIns="45715" rIns="91430" bIns="45715" rtlCol="0" anchor="t">
            <a:spAutoFit/>
          </a:bodyPr>
          <a:p>
            <a:pPr algn="l"/>
            <a:r>
              <a:rPr lang="en-US" altLang="en-US" sz="14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Shenzhen Eversmart Technology Co;LTD</a:t>
            </a:r>
            <a:endParaRPr lang="en-US" altLang="en-US" sz="14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l"/>
            <a:r>
              <a:rPr lang="en-US" altLang="en-US" sz="14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Mobile/Whatsapp: +8613923461129*Wechat: zthgladys*Skype: gladys1226**Email: gladys@eversmart.net.cn    </a:t>
            </a:r>
            <a:endParaRPr lang="en-US" altLang="en-US" sz="1400" b="1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algn="l"/>
            <a:r>
              <a:rPr lang="en-US" altLang="en-US" sz="1400" b="1" dirty="0">
                <a:solidFill>
                  <a:schemeClr val="bg1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Address: 4th Floor, Sogood Hi-tech Innovation Park, Hangkong Rd, Hangcheng St, Baoan, Shenzhen, China</a:t>
            </a:r>
            <a:endParaRPr lang="en-US" altLang="en-US" sz="1400" dirty="0">
              <a:solidFill>
                <a:schemeClr val="bg1"/>
              </a:solidFill>
              <a:effectLst>
                <a:outerShdw blurRad="63500" dist="635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2605" y="737870"/>
            <a:ext cx="5288915" cy="2144395"/>
          </a:xfrm>
          <a:prstGeom prst="rect">
            <a:avLst/>
          </a:prstGeom>
        </p:spPr>
      </p:pic>
      <p:pic>
        <p:nvPicPr>
          <p:cNvPr id="3" name="图片 2" descr="蓝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83235"/>
            <a:ext cx="1006475" cy="921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6" y="-15704"/>
            <a:ext cx="3430725" cy="5159204"/>
          </a:xfrm>
          <a:prstGeom prst="rect">
            <a:avLst/>
          </a:prstGeom>
        </p:spPr>
      </p:pic>
      <p:sp>
        <p:nvSpPr>
          <p:cNvPr id="29" name="矩形 6"/>
          <p:cNvSpPr>
            <a:spLocks noChangeArrowheads="1"/>
          </p:cNvSpPr>
          <p:nvPr/>
        </p:nvSpPr>
        <p:spPr bwMode="auto">
          <a:xfrm>
            <a:off x="1803886" y="648252"/>
            <a:ext cx="2196614" cy="484748"/>
          </a:xfrm>
          <a:prstGeom prst="rect">
            <a:avLst/>
          </a:prstGeom>
          <a:solidFill>
            <a:srgbClr val="170FB0"/>
          </a:solidFill>
          <a:ln>
            <a:noFill/>
          </a:ln>
        </p:spPr>
        <p:txBody>
          <a:bodyPr wrap="square" lIns="68580" tIns="34290" rIns="68580" bIns="34290">
            <a:spAutoFit/>
          </a:bodyPr>
          <a:p>
            <a:pPr algn="ctr" eaLnBrk="1" hangingPunct="1"/>
            <a:r>
              <a:rPr lang="en-US" altLang="zh-CN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04962" y="1518902"/>
            <a:ext cx="2722475" cy="378479"/>
            <a:chOff x="2558720" y="1795276"/>
            <a:chExt cx="4290752" cy="596501"/>
          </a:xfrm>
        </p:grpSpPr>
        <p:sp>
          <p:nvSpPr>
            <p:cNvPr id="6" name="Rectangle 57"/>
            <p:cNvSpPr>
              <a:spLocks noChangeArrowheads="1"/>
            </p:cNvSpPr>
            <p:nvPr/>
          </p:nvSpPr>
          <p:spPr bwMode="auto">
            <a:xfrm>
              <a:off x="3427948" y="1860357"/>
              <a:ext cx="3421524" cy="53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noProof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思源黑体" panose="020B0400000000000000" pitchFamily="34" charset="-122"/>
                  <a:cs typeface="Arial" panose="020B0604020202020204" pitchFamily="34" charset="0"/>
                  <a:sym typeface="思源黑体" panose="020B0400000000000000" pitchFamily="34" charset="-122"/>
                </a:rPr>
                <a:t>About Us</a:t>
              </a:r>
              <a:endParaRPr lang="en-US" sz="1600" noProof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思源黑体" panose="020B0400000000000000" pitchFamily="34" charset="-122"/>
                <a:cs typeface="Arial" panose="020B0604020202020204" pitchFamily="34" charset="0"/>
                <a:sym typeface="思源黑体" panose="020B0400000000000000" pitchFamily="34" charset="-122"/>
              </a:endParaRPr>
            </a:p>
          </p:txBody>
        </p:sp>
        <p:sp>
          <p:nvSpPr>
            <p:cNvPr id="7" name="Right Triangle 62"/>
            <p:cNvSpPr/>
            <p:nvPr/>
          </p:nvSpPr>
          <p:spPr>
            <a:xfrm rot="16200000" flipV="1">
              <a:off x="2848520" y="1895606"/>
              <a:ext cx="460491" cy="48398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endParaRPr>
            </a:p>
          </p:txBody>
        </p:sp>
        <p:sp>
          <p:nvSpPr>
            <p:cNvPr id="8" name="Rectangle 56"/>
            <p:cNvSpPr/>
            <p:nvPr/>
          </p:nvSpPr>
          <p:spPr>
            <a:xfrm>
              <a:off x="2558720" y="1795276"/>
              <a:ext cx="571236" cy="571236"/>
            </a:xfrm>
            <a:prstGeom prst="rect">
              <a:avLst/>
            </a:prstGeom>
            <a:solidFill>
              <a:srgbClr val="097F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迷你简汉真广标" panose="02010609000101010101" pitchFamily="49" charset="-122"/>
                  <a:cs typeface="Arial" panose="020B0604020202020204" pitchFamily="34" charset="0"/>
                  <a:sym typeface="思源黑体" panose="020B0400000000000000" pitchFamily="34" charset="-122"/>
                </a:rPr>
                <a:t>1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迷你简汉真广标" panose="02010609000101010101" pitchFamily="49" charset="-122"/>
                <a:cs typeface="Arial" panose="020B0604020202020204" pitchFamily="34" charset="0"/>
                <a:sym typeface="思源黑体" panose="020B0400000000000000" pitchFamily="34" charset="-122"/>
              </a:endParaRPr>
            </a:p>
          </p:txBody>
        </p:sp>
      </p:grpSp>
      <p:grpSp>
        <p:nvGrpSpPr>
          <p:cNvPr id="9" name="组合 37"/>
          <p:cNvGrpSpPr/>
          <p:nvPr/>
        </p:nvGrpSpPr>
        <p:grpSpPr>
          <a:xfrm>
            <a:off x="4604962" y="2343352"/>
            <a:ext cx="2722475" cy="362448"/>
            <a:chOff x="2558720" y="1810287"/>
            <a:chExt cx="4290752" cy="571236"/>
          </a:xfrm>
        </p:grpSpPr>
        <p:sp>
          <p:nvSpPr>
            <p:cNvPr id="10" name="Rectangle 57"/>
            <p:cNvSpPr>
              <a:spLocks noChangeArrowheads="1"/>
            </p:cNvSpPr>
            <p:nvPr/>
          </p:nvSpPr>
          <p:spPr bwMode="auto">
            <a:xfrm>
              <a:off x="3427948" y="1826330"/>
              <a:ext cx="3421524" cy="53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noProof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思源黑体" panose="020B0400000000000000" pitchFamily="34" charset="-122"/>
                  <a:cs typeface="Arial" panose="020B0604020202020204" pitchFamily="34" charset="0"/>
                  <a:sym typeface="思源黑体" panose="020B0400000000000000" pitchFamily="34" charset="-122"/>
                </a:rPr>
                <a:t>Product Introduction</a:t>
              </a:r>
              <a:endParaRPr lang="en-US" altLang="zh-CN" sz="1600" noProof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思源黑体" panose="020B0400000000000000" pitchFamily="34" charset="-122"/>
                <a:cs typeface="Arial" panose="020B0604020202020204" pitchFamily="34" charset="0"/>
                <a:sym typeface="思源黑体" panose="020B0400000000000000" pitchFamily="34" charset="-122"/>
              </a:endParaRPr>
            </a:p>
          </p:txBody>
        </p:sp>
        <p:sp>
          <p:nvSpPr>
            <p:cNvPr id="12" name="Right Triangle 62"/>
            <p:cNvSpPr/>
            <p:nvPr/>
          </p:nvSpPr>
          <p:spPr>
            <a:xfrm rot="16200000" flipV="1">
              <a:off x="2848520" y="1895606"/>
              <a:ext cx="460491" cy="48398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endParaRPr>
            </a:p>
          </p:txBody>
        </p:sp>
        <p:sp>
          <p:nvSpPr>
            <p:cNvPr id="13" name="Rectangle 56"/>
            <p:cNvSpPr/>
            <p:nvPr/>
          </p:nvSpPr>
          <p:spPr>
            <a:xfrm>
              <a:off x="2558720" y="1810287"/>
              <a:ext cx="571235" cy="571236"/>
            </a:xfrm>
            <a:prstGeom prst="rect">
              <a:avLst/>
            </a:prstGeom>
            <a:solidFill>
              <a:srgbClr val="097F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迷你简汉真广标" panose="02010609000101010101" pitchFamily="49" charset="-122"/>
                  <a:cs typeface="Arial" panose="020B0604020202020204" pitchFamily="34" charset="0"/>
                  <a:sym typeface="思源黑体" panose="020B0400000000000000" pitchFamily="34" charset="-122"/>
                </a:rPr>
                <a:t>2</a:t>
              </a:r>
              <a:endPara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迷你简汉真广标" panose="02010609000101010101" pitchFamily="49" charset="-122"/>
                <a:cs typeface="Arial" panose="020B0604020202020204" pitchFamily="34" charset="0"/>
                <a:sym typeface="思源黑体" panose="020B0400000000000000" pitchFamily="34" charset="-122"/>
              </a:endParaRPr>
            </a:p>
          </p:txBody>
        </p:sp>
      </p:grpSp>
      <p:grpSp>
        <p:nvGrpSpPr>
          <p:cNvPr id="14" name="组合 42"/>
          <p:cNvGrpSpPr/>
          <p:nvPr/>
        </p:nvGrpSpPr>
        <p:grpSpPr>
          <a:xfrm>
            <a:off x="4604962" y="3158663"/>
            <a:ext cx="2722475" cy="363292"/>
            <a:chOff x="2558720" y="1795276"/>
            <a:chExt cx="4290752" cy="572566"/>
          </a:xfrm>
        </p:grpSpPr>
        <p:sp>
          <p:nvSpPr>
            <p:cNvPr id="15" name="Rectangle 57"/>
            <p:cNvSpPr>
              <a:spLocks noChangeArrowheads="1"/>
            </p:cNvSpPr>
            <p:nvPr/>
          </p:nvSpPr>
          <p:spPr bwMode="auto">
            <a:xfrm>
              <a:off x="3427948" y="1826330"/>
              <a:ext cx="3421524" cy="53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noProof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思源黑体" panose="020B0400000000000000" pitchFamily="34" charset="-122"/>
                  <a:cs typeface="Arial" panose="020B0604020202020204" pitchFamily="34" charset="0"/>
                  <a:sym typeface="思源黑体" panose="020B0400000000000000" pitchFamily="34" charset="-122"/>
                </a:rPr>
                <a:t>Application</a:t>
              </a:r>
              <a:endParaRPr lang="en-US" altLang="zh-CN" sz="1600" noProof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思源黑体" panose="020B0400000000000000" pitchFamily="34" charset="-122"/>
                <a:cs typeface="Arial" panose="020B0604020202020204" pitchFamily="34" charset="0"/>
                <a:sym typeface="思源黑体" panose="020B0400000000000000" pitchFamily="34" charset="-122"/>
              </a:endParaRPr>
            </a:p>
          </p:txBody>
        </p:sp>
        <p:sp>
          <p:nvSpPr>
            <p:cNvPr id="17" name="Right Triangle 62"/>
            <p:cNvSpPr/>
            <p:nvPr/>
          </p:nvSpPr>
          <p:spPr>
            <a:xfrm rot="16200000" flipV="1">
              <a:off x="2848520" y="1895606"/>
              <a:ext cx="460491" cy="483980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endParaRPr>
            </a:p>
          </p:txBody>
        </p:sp>
        <p:sp>
          <p:nvSpPr>
            <p:cNvPr id="18" name="Rectangle 56"/>
            <p:cNvSpPr/>
            <p:nvPr/>
          </p:nvSpPr>
          <p:spPr>
            <a:xfrm>
              <a:off x="2558720" y="1795276"/>
              <a:ext cx="571236" cy="571236"/>
            </a:xfrm>
            <a:prstGeom prst="rect">
              <a:avLst/>
            </a:prstGeom>
            <a:solidFill>
              <a:srgbClr val="097FE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迷你简汉真广标" panose="02010609000101010101" pitchFamily="49" charset="-122"/>
                  <a:cs typeface="Arial" panose="020B0604020202020204" pitchFamily="34" charset="0"/>
                  <a:sym typeface="思源黑体" panose="020B0400000000000000" pitchFamily="34" charset="-122"/>
                </a:rPr>
                <a:t>3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迷你简汉真广标" panose="02010609000101010101" pitchFamily="49" charset="-122"/>
                <a:cs typeface="Arial" panose="020B0604020202020204" pitchFamily="34" charset="0"/>
                <a:sym typeface="思源黑体" panose="020B04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532567" y="-9614"/>
            <a:ext cx="8604448" cy="5162550"/>
          </a:xfrm>
          <a:custGeom>
            <a:avLst/>
            <a:gdLst>
              <a:gd name="connsiteX0" fmla="*/ 9021027 w 9039517"/>
              <a:gd name="connsiteY0" fmla="*/ 0 h 6902492"/>
              <a:gd name="connsiteX1" fmla="*/ 9039517 w 9039517"/>
              <a:gd name="connsiteY1" fmla="*/ 4216676 h 6902492"/>
              <a:gd name="connsiteX2" fmla="*/ 7835544 w 9039517"/>
              <a:gd name="connsiteY2" fmla="*/ 6902492 h 6902492"/>
              <a:gd name="connsiteX3" fmla="*/ 0 w 9039517"/>
              <a:gd name="connsiteY3" fmla="*/ 6894576 h 6902492"/>
              <a:gd name="connsiteX4" fmla="*/ 3471178 w 9039517"/>
              <a:gd name="connsiteY4" fmla="*/ 9144 h 690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9517" h="6902492">
                <a:moveTo>
                  <a:pt x="9021027" y="0"/>
                </a:moveTo>
                <a:lnTo>
                  <a:pt x="9039517" y="4216676"/>
                </a:lnTo>
                <a:lnTo>
                  <a:pt x="7835544" y="6902492"/>
                </a:lnTo>
                <a:lnTo>
                  <a:pt x="0" y="6894576"/>
                </a:lnTo>
                <a:lnTo>
                  <a:pt x="3471178" y="9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528695" y="2181225"/>
            <a:ext cx="3388360" cy="899160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思源黑体 CN Medium" panose="020B0600000000000000" pitchFamily="34" charset="-122"/>
                <a:cs typeface="Arial" panose="020B0604020202020204" pitchFamily="34" charset="0"/>
              </a:rPr>
              <a:t>About Us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67944" y="2319576"/>
            <a:ext cx="4572000" cy="6223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/>
            <a:br>
              <a:rPr lang="en-US" altLang="zh-CN" b="1" spc="322" dirty="0">
                <a:solidFill>
                  <a:srgbClr val="9DCCF3"/>
                </a:solidFill>
                <a:cs typeface="+mn-ea"/>
                <a:sym typeface="+mn-lt"/>
              </a:rPr>
            </a:br>
            <a:endParaRPr lang="zh-CN" altLang="en-US" dirty="0">
              <a:solidFill>
                <a:srgbClr val="9DCCF3"/>
              </a:solidFill>
            </a:endParaRPr>
          </a:p>
        </p:txBody>
      </p: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2218859" y="343419"/>
            <a:ext cx="2196614" cy="483870"/>
          </a:xfrm>
          <a:prstGeom prst="rect">
            <a:avLst/>
          </a:prstGeom>
          <a:solidFill>
            <a:srgbClr val="170FB0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en-US" altLang="zh-CN" sz="270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PART </a:t>
            </a:r>
            <a:r>
              <a:rPr lang="en-US" sz="270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en-US" sz="2700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3175" y="2999105"/>
            <a:ext cx="915035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2" name="图片 1" descr="微信图片_202105101148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625" y="328295"/>
            <a:ext cx="3739515" cy="2487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5" y="840740"/>
            <a:ext cx="2611755" cy="19723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32680" y="325755"/>
            <a:ext cx="32137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3D </a:t>
            </a:r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H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olographic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Machine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2625" y="3327400"/>
            <a:ext cx="6334125" cy="147510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p>
            <a:pPr marL="285750" indent="-285750" fontAlgn="ctr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ISO9001 factory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fontAlgn="ctr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Leading R&amp;D manufacturer of 3D industry, with independent patents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fontAlgn="ctr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Rich experiences in over 20,000 successful cases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fontAlgn="ctr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CE ROHS FCC certified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 fontAlgn="ctr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200" b="1" dirty="0" smtClean="0">
                <a:solidFill>
                  <a:schemeClr val="tx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Partner with big brands such as VOLVO, BMW, KFC, LI-NING, Huawei, etc</a:t>
            </a:r>
            <a:endParaRPr lang="zh-CN" altLang="en-US" sz="1200" b="1" dirty="0" smtClean="0">
              <a:solidFill>
                <a:schemeClr val="tx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3017922" y="0"/>
            <a:ext cx="6084168" cy="5143500"/>
          </a:xfrm>
          <a:custGeom>
            <a:avLst/>
            <a:gdLst>
              <a:gd name="connsiteX0" fmla="*/ 9021027 w 9039517"/>
              <a:gd name="connsiteY0" fmla="*/ 0 h 6902492"/>
              <a:gd name="connsiteX1" fmla="*/ 9039517 w 9039517"/>
              <a:gd name="connsiteY1" fmla="*/ 4216676 h 6902492"/>
              <a:gd name="connsiteX2" fmla="*/ 7835544 w 9039517"/>
              <a:gd name="connsiteY2" fmla="*/ 6902492 h 6902492"/>
              <a:gd name="connsiteX3" fmla="*/ 0 w 9039517"/>
              <a:gd name="connsiteY3" fmla="*/ 6894576 h 6902492"/>
              <a:gd name="connsiteX4" fmla="*/ 3471178 w 9039517"/>
              <a:gd name="connsiteY4" fmla="*/ 9144 h 690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9517" h="6902492">
                <a:moveTo>
                  <a:pt x="9021027" y="0"/>
                </a:moveTo>
                <a:lnTo>
                  <a:pt x="9039517" y="4216676"/>
                </a:lnTo>
                <a:lnTo>
                  <a:pt x="7835544" y="6902492"/>
                </a:lnTo>
                <a:lnTo>
                  <a:pt x="0" y="6894576"/>
                </a:lnTo>
                <a:lnTo>
                  <a:pt x="3471178" y="9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b="1" spc="322" dirty="0" smtClean="0">
              <a:solidFill>
                <a:srgbClr val="9DCCF3"/>
              </a:solidFill>
              <a:cs typeface="+mn-ea"/>
              <a:sym typeface="+mn-lt"/>
            </a:endParaRPr>
          </a:p>
          <a:p>
            <a:pPr algn="ctr"/>
            <a:endParaRPr lang="en-US" altLang="zh-CN" b="1" spc="322" dirty="0" smtClean="0">
              <a:solidFill>
                <a:srgbClr val="9DCCF3"/>
              </a:solidFill>
              <a:cs typeface="+mn-ea"/>
              <a:sym typeface="+mn-lt"/>
            </a:endParaRPr>
          </a:p>
          <a:p>
            <a:pPr algn="ctr"/>
            <a:r>
              <a:rPr lang="zh-CN" altLang="en-US" b="1" spc="322" dirty="0" smtClean="0">
                <a:solidFill>
                  <a:srgbClr val="9DCCF3"/>
                </a:solidFill>
                <a:cs typeface="+mn-ea"/>
                <a:sym typeface="+mn-lt"/>
              </a:rPr>
              <a:t>    </a:t>
            </a:r>
            <a:endParaRPr lang="zh-CN" altLang="en-US" b="1" spc="322" dirty="0" smtClean="0">
              <a:solidFill>
                <a:srgbClr val="9DCCF3"/>
              </a:solidFill>
              <a:cs typeface="+mn-ea"/>
              <a:sym typeface="+mn-lt"/>
            </a:endParaRPr>
          </a:p>
        </p:txBody>
      </p: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3095466" y="315479"/>
            <a:ext cx="2196614" cy="483870"/>
          </a:xfrm>
          <a:prstGeom prst="rect">
            <a:avLst/>
          </a:prstGeom>
          <a:solidFill>
            <a:srgbClr val="170FB0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en-US" altLang="zh-CN" sz="270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PART </a:t>
            </a:r>
            <a:r>
              <a:rPr lang="en-US" sz="2700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en-US" sz="2700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670497" y="790702"/>
            <a:ext cx="621583" cy="279227"/>
          </a:xfrm>
          <a:custGeom>
            <a:avLst/>
            <a:gdLst>
              <a:gd name="connsiteX0" fmla="*/ 1390650 w 1390650"/>
              <a:gd name="connsiteY0" fmla="*/ 0 h 518160"/>
              <a:gd name="connsiteX1" fmla="*/ 236220 w 1390650"/>
              <a:gd name="connsiteY1" fmla="*/ 3810 h 518160"/>
              <a:gd name="connsiteX2" fmla="*/ 0 w 1390650"/>
              <a:gd name="connsiteY2" fmla="*/ 518160 h 518160"/>
              <a:gd name="connsiteX3" fmla="*/ 1390650 w 1390650"/>
              <a:gd name="connsiteY3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650" h="518160">
                <a:moveTo>
                  <a:pt x="1390650" y="0"/>
                </a:moveTo>
                <a:lnTo>
                  <a:pt x="236220" y="3810"/>
                </a:lnTo>
                <a:lnTo>
                  <a:pt x="0" y="518160"/>
                </a:lnTo>
                <a:lnTo>
                  <a:pt x="139065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841240" y="1863725"/>
            <a:ext cx="3180080" cy="1299210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p>
            <a:pPr lvl="0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思源黑体 CN Medium" panose="020B0600000000000000" pitchFamily="34" charset="-122"/>
                <a:cs typeface="Arial" panose="020B0604020202020204" pitchFamily="34" charset="0"/>
              </a:rPr>
              <a:t>Products 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思源黑体 CN Medium" panose="020B0600000000000000" pitchFamily="34" charset="-122"/>
              <a:cs typeface="Arial" panose="020B0604020202020204" pitchFamily="34" charset="0"/>
            </a:endParaRPr>
          </a:p>
          <a:p>
            <a:pPr lvl="0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思源黑体 CN Medium" panose="020B0600000000000000" pitchFamily="34" charset="-122"/>
                <a:cs typeface="Arial" panose="020B0604020202020204" pitchFamily="34" charset="0"/>
              </a:rPr>
              <a:t>Introduction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思源黑体 CN Medium" panose="020B06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9" name="文本框 28"/>
          <p:cNvSpPr>
            <a:spLocks noChangeArrowheads="1"/>
          </p:cNvSpPr>
          <p:nvPr/>
        </p:nvSpPr>
        <p:spPr bwMode="auto">
          <a:xfrm>
            <a:off x="3528060" y="754380"/>
            <a:ext cx="49333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What is 3D holographic advertising machine</a:t>
            </a:r>
            <a:endParaRPr lang="en-US" altLang="zh-CN" sz="16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0" name="文本框 29"/>
          <p:cNvSpPr>
            <a:spLocks noChangeArrowheads="1"/>
          </p:cNvSpPr>
          <p:nvPr/>
        </p:nvSpPr>
        <p:spPr bwMode="auto">
          <a:xfrm>
            <a:off x="4984115" y="1675130"/>
            <a:ext cx="365188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en-US" altLang="zh-CN" sz="1600">
                <a:solidFill>
                  <a:srgbClr val="59595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 A new type of advertising media equipment. </a:t>
            </a:r>
            <a:endParaRPr lang="en-US" altLang="zh-CN" sz="1600">
              <a:solidFill>
                <a:srgbClr val="595959"/>
              </a:solidFill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en-US" altLang="zh-CN" sz="1600">
                <a:solidFill>
                  <a:srgbClr val="59595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It uses LED light bar rotating display technology and the principle of human eye retention to form graphic, animation and video. </a:t>
            </a:r>
            <a:endParaRPr lang="en-US" altLang="zh-CN" sz="1600">
              <a:solidFill>
                <a:srgbClr val="595959"/>
              </a:solidFill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en-US" altLang="zh-CN" sz="1600">
                <a:solidFill>
                  <a:srgbClr val="59595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微软雅黑" panose="020B0503020204020204" pitchFamily="34" charset="-122"/>
              </a:rPr>
              <a:t>It has no borders and no background, which makes people feel that images are suspended in the air. </a:t>
            </a:r>
            <a:endParaRPr lang="en-US" altLang="zh-CN" sz="1600">
              <a:solidFill>
                <a:srgbClr val="595959"/>
              </a:solidFill>
              <a:ea typeface="微软雅黑" panose="020B0503020204020204" pitchFamily="34" charset="-122"/>
              <a:cs typeface="Calibri" panose="020F0502020204030204" pitchFamily="34" charset="0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" y="2084070"/>
            <a:ext cx="4390390" cy="1756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066665" y="1076325"/>
            <a:ext cx="5146675" cy="2983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35" y="2656205"/>
            <a:ext cx="3112135" cy="2485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" y="2653665"/>
            <a:ext cx="3121025" cy="24885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35" y="-6350"/>
            <a:ext cx="3324225" cy="2660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935" y="-5715"/>
            <a:ext cx="3111500" cy="2661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圆角矩形 2"/>
          <p:cNvSpPr>
            <a:spLocks noChangeArrowheads="1"/>
          </p:cNvSpPr>
          <p:nvPr/>
        </p:nvSpPr>
        <p:spPr bwMode="auto">
          <a:xfrm>
            <a:off x="808514" y="1015365"/>
            <a:ext cx="4804410" cy="2324576"/>
          </a:xfrm>
          <a:prstGeom prst="roundRect">
            <a:avLst>
              <a:gd name="adj" fmla="val 5282"/>
            </a:avLst>
          </a:prstGeom>
          <a:gradFill rotWithShape="1">
            <a:gsLst>
              <a:gs pos="0">
                <a:srgbClr val="FAFAFA"/>
              </a:gs>
              <a:gs pos="100000">
                <a:srgbClr val="F2F2F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圆角矩形 4"/>
          <p:cNvSpPr>
            <a:spLocks noChangeArrowheads="1"/>
          </p:cNvSpPr>
          <p:nvPr/>
        </p:nvSpPr>
        <p:spPr bwMode="auto">
          <a:xfrm>
            <a:off x="4399439" y="1015365"/>
            <a:ext cx="3929063" cy="2220278"/>
          </a:xfrm>
          <a:prstGeom prst="roundRect">
            <a:avLst>
              <a:gd name="adj" fmla="val 5282"/>
            </a:avLst>
          </a:prstGeom>
          <a:gradFill rotWithShape="1">
            <a:gsLst>
              <a:gs pos="0">
                <a:srgbClr val="FAFAFA"/>
              </a:gs>
              <a:gs pos="100000">
                <a:srgbClr val="F2F2F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圆角矩形 5"/>
          <p:cNvSpPr>
            <a:spLocks noChangeArrowheads="1"/>
          </p:cNvSpPr>
          <p:nvPr/>
        </p:nvSpPr>
        <p:spPr bwMode="auto">
          <a:xfrm>
            <a:off x="808514" y="2863215"/>
            <a:ext cx="4804410" cy="1840230"/>
          </a:xfrm>
          <a:prstGeom prst="roundRect">
            <a:avLst>
              <a:gd name="adj" fmla="val 5282"/>
            </a:avLst>
          </a:prstGeom>
          <a:gradFill rotWithShape="1">
            <a:gsLst>
              <a:gs pos="0">
                <a:srgbClr val="FAFAFA"/>
              </a:gs>
              <a:gs pos="100000">
                <a:srgbClr val="F2F2F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圆角矩形 6"/>
          <p:cNvSpPr>
            <a:spLocks noChangeArrowheads="1"/>
          </p:cNvSpPr>
          <p:nvPr/>
        </p:nvSpPr>
        <p:spPr bwMode="auto">
          <a:xfrm>
            <a:off x="4348956" y="2862739"/>
            <a:ext cx="4029551" cy="1840706"/>
          </a:xfrm>
          <a:prstGeom prst="roundRect">
            <a:avLst>
              <a:gd name="adj" fmla="val 5282"/>
            </a:avLst>
          </a:prstGeom>
          <a:gradFill rotWithShape="1">
            <a:gsLst>
              <a:gs pos="0">
                <a:srgbClr val="FAFAFA"/>
              </a:gs>
              <a:gs pos="100000">
                <a:srgbClr val="F2F2F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椭圆 7"/>
          <p:cNvSpPr>
            <a:spLocks noChangeArrowheads="1"/>
          </p:cNvSpPr>
          <p:nvPr/>
        </p:nvSpPr>
        <p:spPr bwMode="auto">
          <a:xfrm>
            <a:off x="3393599" y="2084546"/>
            <a:ext cx="1991678" cy="1839278"/>
          </a:xfrm>
          <a:prstGeom prst="ellipse">
            <a:avLst/>
          </a:prstGeom>
          <a:solidFill>
            <a:srgbClr val="F9F9F9"/>
          </a:solidFill>
          <a:ln w="9525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8" name="矩形 12"/>
          <p:cNvSpPr>
            <a:spLocks noChangeArrowheads="1"/>
          </p:cNvSpPr>
          <p:nvPr/>
        </p:nvSpPr>
        <p:spPr bwMode="auto">
          <a:xfrm>
            <a:off x="888524" y="1172051"/>
            <a:ext cx="327898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Real naked eye hologram</a:t>
            </a:r>
            <a:endParaRPr lang="en-US" altLang="zh-CN" sz="1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9" name="矩形 13"/>
          <p:cNvSpPr>
            <a:spLocks noChangeArrowheads="1"/>
          </p:cNvSpPr>
          <p:nvPr/>
        </p:nvSpPr>
        <p:spPr bwMode="auto">
          <a:xfrm>
            <a:off x="822801" y="1608296"/>
            <a:ext cx="3410903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No boarder and background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LED bar rotating display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Mini LED&amp;Micro LED chip to provide 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HD image</a:t>
            </a:r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Plug and play</a:t>
            </a:r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0" name="矩形 14"/>
          <p:cNvSpPr>
            <a:spLocks noChangeArrowheads="1"/>
          </p:cNvSpPr>
          <p:nvPr/>
        </p:nvSpPr>
        <p:spPr bwMode="auto">
          <a:xfrm>
            <a:off x="969963" y="3026093"/>
            <a:ext cx="178831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Cost effective</a:t>
            </a:r>
            <a:endParaRPr lang="en-US" altLang="zh-CN" sz="1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2" name="矩形 16"/>
          <p:cNvSpPr>
            <a:spLocks noChangeArrowheads="1"/>
          </p:cNvSpPr>
          <p:nvPr/>
        </p:nvSpPr>
        <p:spPr bwMode="auto">
          <a:xfrm>
            <a:off x="5481479" y="2994660"/>
            <a:ext cx="253698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Multiple options</a:t>
            </a:r>
            <a:endParaRPr lang="en-US" altLang="zh-CN" sz="1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4" name="矩形 21"/>
          <p:cNvSpPr>
            <a:spLocks noChangeArrowheads="1"/>
          </p:cNvSpPr>
          <p:nvPr/>
        </p:nvSpPr>
        <p:spPr bwMode="auto">
          <a:xfrm>
            <a:off x="4994275" y="1172051"/>
            <a:ext cx="315991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Efficient management</a:t>
            </a:r>
            <a:endParaRPr lang="en-US" altLang="zh-CN" sz="1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55" name="矩形 22"/>
          <p:cNvSpPr>
            <a:spLocks noChangeArrowheads="1"/>
          </p:cNvSpPr>
          <p:nvPr/>
        </p:nvSpPr>
        <p:spPr bwMode="auto">
          <a:xfrm>
            <a:off x="4962843" y="1629251"/>
            <a:ext cx="35109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Cloud wifi/Mobile APP control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Windows/IOS/Android compatible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One user account controls mutiple devices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3119" y="2056924"/>
            <a:ext cx="2022158" cy="1813084"/>
          </a:xfrm>
          <a:prstGeom prst="rect">
            <a:avLst/>
          </a:prstGeom>
        </p:spPr>
      </p:pic>
      <p:sp>
        <p:nvSpPr>
          <p:cNvPr id="4" name="矩形 22"/>
          <p:cNvSpPr>
            <a:spLocks noChangeArrowheads="1"/>
          </p:cNvSpPr>
          <p:nvPr/>
        </p:nvSpPr>
        <p:spPr bwMode="auto">
          <a:xfrm>
            <a:off x="888524" y="3471863"/>
            <a:ext cx="35109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Zero structural cost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Less power consumption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Long service life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Low installation and maintenance cost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22"/>
          <p:cNvSpPr>
            <a:spLocks noChangeArrowheads="1"/>
          </p:cNvSpPr>
          <p:nvPr/>
        </p:nvSpPr>
        <p:spPr bwMode="auto">
          <a:xfrm>
            <a:off x="5214620" y="3517900"/>
            <a:ext cx="21463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Size: 32cm/100cm etc.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Waterproof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Customized accessory</a:t>
            </a:r>
            <a:endParaRPr lang="en-US" altLang="zh-CN" sz="12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文本框 28"/>
          <p:cNvSpPr>
            <a:spLocks noChangeArrowheads="1"/>
          </p:cNvSpPr>
          <p:nvPr/>
        </p:nvSpPr>
        <p:spPr bwMode="auto">
          <a:xfrm>
            <a:off x="2851071" y="244634"/>
            <a:ext cx="2847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Product Features</a:t>
            </a:r>
            <a:endParaRPr lang="en-US" altLang="zh-CN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9" name="文本框 28"/>
          <p:cNvSpPr>
            <a:spLocks noChangeArrowheads="1"/>
          </p:cNvSpPr>
          <p:nvPr/>
        </p:nvSpPr>
        <p:spPr bwMode="auto">
          <a:xfrm>
            <a:off x="40005" y="146050"/>
            <a:ext cx="31838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Product Parameters</a:t>
            </a:r>
            <a:endParaRPr lang="en-US" altLang="zh-CN" sz="2400" b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38100" y="741045"/>
          <a:ext cx="9073517" cy="416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555"/>
                <a:gridCol w="875030"/>
                <a:gridCol w="817245"/>
                <a:gridCol w="842010"/>
                <a:gridCol w="868045"/>
                <a:gridCol w="867410"/>
                <a:gridCol w="877570"/>
                <a:gridCol w="887730"/>
                <a:gridCol w="922020"/>
                <a:gridCol w="977902"/>
              </a:tblGrid>
              <a:tr h="810260">
                <a:tc>
                  <a:txBody>
                    <a:bodyPr/>
                    <a:p>
                      <a:pPr algn="ctr" fontAlgn="auto">
                        <a:buNone/>
                      </a:pPr>
                      <a:endParaRPr lang="en-US" altLang="zh-CN" sz="12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noFill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5052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NO.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E42S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E42A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E32C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E45C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EX50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EX56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EG65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EG80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EP80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051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Resolution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450*224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450*384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1400*224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1400*512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512*512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640*640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720*720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1280*1280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1280*1280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544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Size(cm)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43*43*3.5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43*43*4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38*34*12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38*34*5.5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46*46*5.5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56*56*5.5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65*65*5.5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77*77*5.5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77*77*5.5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0226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LED QTY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720pcs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1280pcs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3939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 Voltage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12V 3A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12V 3A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12V 3A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18V 3A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24V 3A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24V 3A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24V 3A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24V 5A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24V 5A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22580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Rated Power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20W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36W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15W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35W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45W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60W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60W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3939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16G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5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8G+8G(built-in memory)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4988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Brightness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super high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super high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super high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super high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super high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61975">
                <a:tc>
                  <a:txBody>
                    <a:bodyPr/>
                    <a:p>
                      <a:pPr lvl="0" algn="ctr" font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Upload Method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2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Memory card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lvl="0"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Memory card, APP, PC, Cloud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Memory card,  APP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Memory card,  APP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5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Memory card, APP, PC, Cloud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720" y="855345"/>
            <a:ext cx="632460" cy="547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65" y="866775"/>
            <a:ext cx="595630" cy="5403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20" y="768985"/>
            <a:ext cx="584835" cy="6451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955" y="931545"/>
            <a:ext cx="676910" cy="3949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875" y="920750"/>
            <a:ext cx="704850" cy="419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05" y="855345"/>
            <a:ext cx="699135" cy="5289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10" y="851535"/>
            <a:ext cx="683260" cy="5511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5" y="897255"/>
            <a:ext cx="589280" cy="5054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10" y="873125"/>
            <a:ext cx="609600" cy="5226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1eaa21c4-6215-4ee7-a1a1-6e58671863db"/>
</p:tagLst>
</file>

<file path=ppt/theme/theme1.xml><?xml version="1.0" encoding="utf-8"?>
<a:theme xmlns:a="http://schemas.openxmlformats.org/drawingml/2006/main" name="2_自定义设计">
  <a:themeElements>
    <a:clrScheme name="2_自定义设计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定义设计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</a:spPr>
      <a:bodyPr wrap="square" lIns="91430" tIns="45715" rIns="91430" bIns="45715" rtlCol="0">
        <a:spAutoFit/>
      </a:bodyPr>
      <a:lstStyle>
        <a:defPPr fontAlgn="ctr">
          <a:lnSpc>
            <a:spcPct val="150000"/>
          </a:lnSpc>
          <a:defRPr sz="16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2_自定义设计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5">
  <a:themeElements>
    <a:clrScheme name="自定义 5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9C0B7"/>
      </a:accent1>
      <a:accent2>
        <a:srgbClr val="639F91"/>
      </a:accent2>
      <a:accent3>
        <a:srgbClr val="566662"/>
      </a:accent3>
      <a:accent4>
        <a:srgbClr val="738983"/>
      </a:accent4>
      <a:accent5>
        <a:srgbClr val="D38749"/>
      </a:accent5>
      <a:accent6>
        <a:srgbClr val="778495"/>
      </a:accent6>
      <a:hlink>
        <a:srgbClr val="84CBC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3670</Words>
  <Application>WPS 演示</Application>
  <PresentationFormat>全屏显示(16:9)</PresentationFormat>
  <Paragraphs>483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思源黑体</vt:lpstr>
      <vt:lpstr>黑体</vt:lpstr>
      <vt:lpstr>迷你简汉真广标</vt:lpstr>
      <vt:lpstr>思源黑体 CN Medium</vt:lpstr>
      <vt:lpstr>Wingdings</vt:lpstr>
      <vt:lpstr>Arial Unicode MS</vt:lpstr>
      <vt:lpstr>2_自定义设计</vt:lpstr>
      <vt:lpstr>自定义设计方案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Why to choose us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洲明简介</dc:title>
  <dc:creator>周一</dc:creator>
  <cp:lastModifiedBy>绽放º杰</cp:lastModifiedBy>
  <cp:revision>1358</cp:revision>
  <dcterms:created xsi:type="dcterms:W3CDTF">2015-08-12T09:17:00Z</dcterms:created>
  <dcterms:modified xsi:type="dcterms:W3CDTF">2021-11-03T02:16:39Z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72F56D367D4F40F7954C22FC9BB54CD5</vt:lpwstr>
  </property>
</Properties>
</file>