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37" r:id="rId4"/>
    <p:sldId id="439" r:id="rId6"/>
    <p:sldId id="482" r:id="rId7"/>
    <p:sldId id="440" r:id="rId8"/>
    <p:sldId id="441" r:id="rId9"/>
    <p:sldId id="483" r:id="rId10"/>
    <p:sldId id="416" r:id="rId11"/>
    <p:sldId id="417" r:id="rId12"/>
    <p:sldId id="448" r:id="rId13"/>
    <p:sldId id="421" r:id="rId14"/>
    <p:sldId id="623" r:id="rId15"/>
    <p:sldId id="444" r:id="rId16"/>
    <p:sldId id="445" r:id="rId17"/>
    <p:sldId id="48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D1"/>
    <a:srgbClr val="F8F9E7"/>
    <a:srgbClr val="BEBFC0"/>
    <a:srgbClr val="A1A2A9"/>
    <a:srgbClr val="888A91"/>
    <a:srgbClr val="76777D"/>
    <a:srgbClr val="7F8087"/>
    <a:srgbClr val="75767C"/>
    <a:srgbClr val="6F6C6C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1062" y="402"/>
      </p:cViewPr>
      <p:guideLst>
        <p:guide orient="horz" pos="2212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000">
        <p:random/>
      </p:transition>
    </mc:Choice>
    <mc:Fallback>
      <p:transition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" y="-2540"/>
            <a:ext cx="2865120" cy="6862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" y="768985"/>
            <a:ext cx="224980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4010" y="836930"/>
            <a:ext cx="1991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ES-P41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7840" y="2357755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in battery</a:t>
            </a:r>
            <a:endParaRPr lang="en-US" altLang="zh-CN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2725420"/>
            <a:ext cx="26898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Auto + Electric focus</a:t>
            </a:r>
            <a:endParaRPr lang="en-US"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t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965" y="4786630"/>
            <a:ext cx="2152650" cy="12579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96570" y="2040255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ndroid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7.1 OS</a:t>
            </a:r>
            <a:endParaRPr lang="zh-CN" altLang="en-US" sz="1400">
              <a:solidFill>
                <a:schemeClr val="bg1"/>
              </a:solidFill>
              <a:latin typeface="苹方 常规" panose="020B0300000000000000" charset="-122"/>
              <a:ea typeface="苹方 常规" panose="020B03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-2540"/>
            <a:ext cx="9340215" cy="6865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3810"/>
            <a:ext cx="12188825" cy="6956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065" y="-24765"/>
            <a:ext cx="12205335" cy="68878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68600" y="-2540"/>
            <a:ext cx="9423400" cy="6862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270" y="-2540"/>
            <a:ext cx="2865120" cy="6862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" y="768985"/>
            <a:ext cx="224980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6890" y="836930"/>
            <a:ext cx="1931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ES-P44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890" y="1971040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1000 </a:t>
            </a:r>
            <a:r>
              <a:rPr lang="en-US" altLang="zh-CN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ANSI</a:t>
            </a:r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890" y="2353310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Support 3D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890" y="2735580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Electric focus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 descr="P8机身丝印文件（2018.3.21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4682173"/>
            <a:ext cx="2032635" cy="8947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6890" y="3121660"/>
            <a:ext cx="2117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1400"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  <a:sym typeface="+mn-ea"/>
              </a:rPr>
              <a:t>Four way trapezoidal correction</a:t>
            </a:r>
            <a:endParaRPr sz="1400"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315" y="1147445"/>
            <a:ext cx="6932295" cy="3852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12065"/>
            <a:ext cx="12198985" cy="6854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1091132" y="3188236"/>
            <a:ext cx="4286654" cy="2056205"/>
            <a:chOff x="1963" y="3391"/>
            <a:chExt cx="7438" cy="3568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963" y="5853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963" y="6086"/>
              <a:ext cx="532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316" y="5865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554" y="6320"/>
              <a:ext cx="234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188mm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315" y="5703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314" y="3391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7601" y="3391"/>
              <a:ext cx="0" cy="231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601" y="4419"/>
              <a:ext cx="180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81mm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-635" y="768985"/>
            <a:ext cx="3743960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474710" y="683260"/>
            <a:ext cx="32486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Android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Desktop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ES-P44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DLP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LED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Black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188*182*81mm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1000ANSI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1280x800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&gt;20000hours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1.2:1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20-150 inch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16:9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Auto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Four way+automatic vertical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802.11 a/b/g/n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（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2.4G+5G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dual band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）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BT4.0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19V  4.74A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1260g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82360" y="737235"/>
            <a:ext cx="5400675" cy="5529580"/>
            <a:chOff x="10367" y="1161"/>
            <a:chExt cx="7874" cy="87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367" y="1656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367" y="20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67" y="25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367" y="292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367" y="3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367" y="3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367" y="422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367" y="46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367" y="50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367" y="553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367" y="595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367" y="6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367" y="6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367" y="724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367" y="767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367" y="811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367" y="85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0367" y="89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0367" y="94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0367" y="98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0367" y="1161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/>
        </p:nvCxnSpPr>
        <p:spPr>
          <a:xfrm flipH="1">
            <a:off x="618109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8155305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158494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C:/Users/admin/AppData/Local/Temp/picturecompress_20210317104202/output_1.pngoutput_1"/>
          <p:cNvPicPr>
            <a:picLocks noChangeAspect="1"/>
          </p:cNvPicPr>
          <p:nvPr/>
        </p:nvPicPr>
        <p:blipFill>
          <a:blip r:embed="rId1"/>
          <a:srcRect l="18845" t="33733" r="23984" b="23000"/>
          <a:stretch>
            <a:fillRect/>
          </a:stretch>
        </p:blipFill>
        <p:spPr>
          <a:xfrm>
            <a:off x="1056005" y="3133725"/>
            <a:ext cx="3119120" cy="146621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56" h="4257">
                <a:moveTo>
                  <a:pt x="0" y="0"/>
                </a:moveTo>
                <a:lnTo>
                  <a:pt x="9056" y="0"/>
                </a:lnTo>
                <a:lnTo>
                  <a:pt x="9056" y="4257"/>
                </a:lnTo>
                <a:lnTo>
                  <a:pt x="0" y="425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8" name="文本框 17"/>
          <p:cNvSpPr txBox="1"/>
          <p:nvPr/>
        </p:nvSpPr>
        <p:spPr>
          <a:xfrm>
            <a:off x="6487795" y="695960"/>
            <a:ext cx="16668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Projector Type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Model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Technogy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Source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Colour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Dimension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Brightness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Native Resolution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Life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Distance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Aspect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Focus Mode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Keystone Correction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S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ystem memory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Rom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WLAN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Bluetooth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Power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Product weigh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35" y="817880"/>
            <a:ext cx="409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Product </a:t>
            </a:r>
            <a:r>
              <a:rPr lang="en-US" altLang="zh-CN" sz="3200">
                <a:solidFill>
                  <a:schemeClr val="bg1"/>
                </a:solidFill>
              </a:rPr>
              <a:t>P</a:t>
            </a:r>
            <a:r>
              <a:rPr lang="zh-CN" altLang="en-US" sz="3200">
                <a:solidFill>
                  <a:schemeClr val="bg1"/>
                </a:solidFill>
              </a:rPr>
              <a:t>arameters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2790825" y="5448300"/>
            <a:ext cx="3841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1270"/>
            <a:ext cx="1220216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80" y="2277110"/>
            <a:ext cx="4455160" cy="267398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55995" y="3228265"/>
            <a:ext cx="4688348" cy="1474728"/>
            <a:chOff x="1555" y="5424"/>
            <a:chExt cx="8135" cy="255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55" y="6877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565" y="7156"/>
              <a:ext cx="6131" cy="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700" y="6844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487" y="7344"/>
              <a:ext cx="234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198mm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762" y="6814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766" y="5424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8018" y="5438"/>
              <a:ext cx="33" cy="13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890" y="5774"/>
              <a:ext cx="180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43mm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-635" y="768985"/>
            <a:ext cx="378904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474710" y="683260"/>
            <a:ext cx="32486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Android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Portable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ES-P41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DLP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LED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Black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198*122*43mm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500ANSI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1280x800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&gt;20000 hours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1.2:1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20-150 inch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16:9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Electric + automatic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Vertical + horizontal correction 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802.11 a/b/g/n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（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2.4G+5G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dual band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）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BT4.0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19V 2.1A 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690g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82360" y="737235"/>
            <a:ext cx="5400675" cy="5529580"/>
            <a:chOff x="10367" y="1161"/>
            <a:chExt cx="7874" cy="87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367" y="1656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367" y="20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67" y="25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367" y="292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367" y="3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367" y="3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367" y="422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367" y="46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367" y="50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367" y="553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367" y="595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367" y="6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367" y="6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367" y="724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367" y="767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367" y="811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367" y="85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0367" y="89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0367" y="94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0367" y="98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0367" y="1161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/>
        </p:nvCxnSpPr>
        <p:spPr>
          <a:xfrm flipH="1">
            <a:off x="618109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8155305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158494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386138" y="3255381"/>
            <a:ext cx="511968" cy="0"/>
          </a:xfrm>
          <a:prstGeom prst="line">
            <a:avLst/>
          </a:prstGeom>
          <a:ln w="28575">
            <a:solidFill>
              <a:srgbClr val="6F6C6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520815" y="695960"/>
            <a:ext cx="16668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Projector Type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Model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Technogy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Source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Colour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Dimension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Brightness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Native Resolution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Life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Distance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Aspect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Focus Mode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Keystone Correction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S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ystem memory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Rom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WLAN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Bluetooth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Power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Product weigh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35" y="834390"/>
            <a:ext cx="409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Product </a:t>
            </a:r>
            <a:r>
              <a:rPr lang="en-US" altLang="zh-CN" sz="3200">
                <a:solidFill>
                  <a:schemeClr val="bg1"/>
                </a:solidFill>
              </a:rPr>
              <a:t>P</a:t>
            </a:r>
            <a:r>
              <a:rPr lang="zh-CN" altLang="en-US" sz="3200">
                <a:solidFill>
                  <a:schemeClr val="bg1"/>
                </a:solidFill>
              </a:rPr>
              <a:t>arameters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70" y="-2540"/>
            <a:ext cx="2865120" cy="6862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" y="768985"/>
            <a:ext cx="224980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6890" y="836930"/>
            <a:ext cx="1939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ES-P43</a:t>
            </a:r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890" y="1971040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Wireless same screen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6890" y="2343785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4K HD decoding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6890" y="2716530"/>
            <a:ext cx="2117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  <a:sym typeface="+mn-ea"/>
              </a:rPr>
              <a:t>Four way trapezoidal correction</a:t>
            </a:r>
            <a:endParaRPr sz="1400"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6890" y="3254375"/>
            <a:ext cx="21177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1400">
                <a:solidFill>
                  <a:schemeClr val="tx1"/>
                </a:solidFill>
                <a:latin typeface="Times New Roman" panose="02020603050405020304" pitchFamily="18" charset="0"/>
                <a:ea typeface="苹方 常规" panose="020B0300000000000000" charset="-122"/>
                <a:cs typeface="Times New Roman" panose="02020603050405020304" pitchFamily="18" charset="0"/>
              </a:rPr>
              <a:t>Home, office, travel</a:t>
            </a:r>
            <a:endParaRPr sz="1400">
              <a:solidFill>
                <a:schemeClr val="tx1"/>
              </a:solidFill>
              <a:latin typeface="Times New Roman" panose="02020603050405020304" pitchFamily="18" charset="0"/>
              <a:ea typeface="苹方 常规" panose="020B0300000000000000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descr="t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448" y="5102543"/>
            <a:ext cx="2051050" cy="58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0" y="-2540"/>
            <a:ext cx="9355455" cy="6863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795" y="-17145"/>
            <a:ext cx="12221845" cy="6895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admin/AppData/Local/Temp/picturecompress_20210317130721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622550"/>
            <a:ext cx="4643755" cy="19240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55995" y="3228265"/>
            <a:ext cx="4688348" cy="1474728"/>
            <a:chOff x="1555" y="5424"/>
            <a:chExt cx="8135" cy="255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555" y="6877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565" y="7156"/>
              <a:ext cx="6131" cy="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700" y="6844"/>
              <a:ext cx="0" cy="57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487" y="7344"/>
              <a:ext cx="234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159mm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762" y="6814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766" y="5424"/>
              <a:ext cx="66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8018" y="5438"/>
              <a:ext cx="33" cy="13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7890" y="5774"/>
              <a:ext cx="1800" cy="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31mm</a:t>
              </a:r>
              <a:endParaRPr lang="en-US" altLang="zh-CN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-635" y="768985"/>
            <a:ext cx="382460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474710" y="683260"/>
            <a:ext cx="32486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Android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Desktop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ES-P43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DLP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LED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Black / White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159*120*31mm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500ANSI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1280x800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&gt;20000 hours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1.2:1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80-200 inch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16:9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Manual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Four way+automatic vertical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802.11 a/b/g/n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（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2.4G+5G 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dual band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）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BT4.0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19V 3.42A 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1150g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82360" y="737235"/>
            <a:ext cx="5400675" cy="5529580"/>
            <a:chOff x="10367" y="1161"/>
            <a:chExt cx="7874" cy="87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367" y="1656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367" y="20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67" y="25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367" y="292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367" y="3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367" y="3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367" y="422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367" y="46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367" y="50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367" y="553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367" y="595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367" y="6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367" y="6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367" y="724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367" y="767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367" y="811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367" y="85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0367" y="89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0367" y="94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0367" y="98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0367" y="1161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/>
        </p:nvCxnSpPr>
        <p:spPr>
          <a:xfrm flipH="1">
            <a:off x="618109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8155305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158494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520815" y="695960"/>
            <a:ext cx="16668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Projector Type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Model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Technogy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Source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Colour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Dimension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Brightness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Native Resolution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Life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Distance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Aspect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Focus Mode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Keystone Correction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S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ystem memory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Rom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WLAN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Bluetooth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Power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Product weigh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35" y="834390"/>
            <a:ext cx="409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Product </a:t>
            </a:r>
            <a:r>
              <a:rPr lang="en-US" altLang="zh-CN" sz="3200">
                <a:solidFill>
                  <a:schemeClr val="bg1"/>
                </a:solidFill>
              </a:rPr>
              <a:t>P</a:t>
            </a:r>
            <a:r>
              <a:rPr lang="zh-CN" altLang="en-US" sz="3200">
                <a:solidFill>
                  <a:schemeClr val="bg1"/>
                </a:solidFill>
              </a:rPr>
              <a:t>arameters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35" y="-1905"/>
            <a:ext cx="2865120" cy="68624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" y="768985"/>
            <a:ext cx="2249805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6890" y="836930"/>
            <a:ext cx="1732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</a:rPr>
              <a:t>ES-P49</a:t>
            </a:r>
            <a:endParaRPr lang="en-US" altLang="zh-CN" sz="3200">
              <a:solidFill>
                <a:schemeClr val="bg1"/>
              </a:solidFill>
            </a:endParaRPr>
          </a:p>
        </p:txBody>
      </p:sp>
      <p:pic>
        <p:nvPicPr>
          <p:cNvPr id="11" name="图片 10" descr="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740" y="4689793"/>
            <a:ext cx="1993900" cy="12039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2875" y="2134870"/>
            <a:ext cx="2457450" cy="1599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Sealed dust proof storage box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1080P native resolution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Four way trapezoidal correction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Auto Focus</a:t>
            </a:r>
            <a:endParaRPr lang="en-US" altLang="zh-C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85" y="-1905"/>
            <a:ext cx="9361170" cy="6863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" y="-13970"/>
            <a:ext cx="12248515" cy="68764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768985"/>
            <a:ext cx="3888740" cy="720090"/>
          </a:xfrm>
          <a:prstGeom prst="rect">
            <a:avLst/>
          </a:prstGeom>
          <a:solidFill>
            <a:srgbClr val="07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474710" y="683260"/>
            <a:ext cx="313753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Android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Desktop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ES-P49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DLP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LED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White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211*170*136mm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800ANSI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1920x1080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&gt;20000hours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1.2:1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30-150 inch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16:9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Auto focus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Four way+automatic vertical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16GB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802.11 a/b/g/n(2.4G+5G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dual band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2T2R)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BT4.0&amp;5.0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19V 6.31A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1700g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82360" y="737235"/>
            <a:ext cx="5400675" cy="5529580"/>
            <a:chOff x="10367" y="1161"/>
            <a:chExt cx="7874" cy="870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367" y="1656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367" y="20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367" y="25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367" y="292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367" y="3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0367" y="3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0367" y="422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367" y="46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367" y="50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367" y="553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367" y="595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10367" y="637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0367" y="680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0367" y="724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10367" y="767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0367" y="811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10367" y="854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10367" y="898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10367" y="9404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10367" y="9869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0367" y="1161"/>
              <a:ext cx="78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5" name="直接连接符 64"/>
          <p:cNvCxnSpPr/>
          <p:nvPr/>
        </p:nvCxnSpPr>
        <p:spPr>
          <a:xfrm flipH="1">
            <a:off x="618109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8155305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11574780" y="735330"/>
            <a:ext cx="635" cy="55340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487795" y="695960"/>
            <a:ext cx="16668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Projector Type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Model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Technogy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Source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Colour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Dimension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Brightness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Native Resolution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Light Life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Projection Distance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Aspect ratio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Focus Mode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Keystone Correction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S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ystem memory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Rom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WLAN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Bluetooth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Power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</a:rPr>
              <a:t>Product weigh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-635" y="817880"/>
            <a:ext cx="409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bg1"/>
                </a:solidFill>
              </a:rPr>
              <a:t>Product </a:t>
            </a:r>
            <a:r>
              <a:rPr lang="en-US" altLang="zh-CN" sz="3200">
                <a:solidFill>
                  <a:schemeClr val="bg1"/>
                </a:solidFill>
              </a:rPr>
              <a:t>P</a:t>
            </a:r>
            <a:r>
              <a:rPr lang="zh-CN" altLang="en-US" sz="3200">
                <a:solidFill>
                  <a:schemeClr val="bg1"/>
                </a:solidFill>
              </a:rPr>
              <a:t>arameters</a:t>
            </a:r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785" y="2178685"/>
            <a:ext cx="5185410" cy="3204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84C33"/>
      </a:accent1>
      <a:accent2>
        <a:srgbClr val="4A9143"/>
      </a:accent2>
      <a:accent3>
        <a:srgbClr val="B22B27"/>
      </a:accent3>
      <a:accent4>
        <a:srgbClr val="01596F"/>
      </a:accent4>
      <a:accent5>
        <a:srgbClr val="E7E2DC"/>
      </a:accent5>
      <a:accent6>
        <a:srgbClr val="071D2B"/>
      </a:accent6>
      <a:hlink>
        <a:srgbClr val="0563C1"/>
      </a:hlink>
      <a:folHlink>
        <a:srgbClr val="954F72"/>
      </a:folHlink>
    </a:clrScheme>
    <a:fontScheme name="自定义 1">
      <a:majorFont>
        <a:latin typeface="Impact"/>
        <a:ea typeface="华康俪金黑W8(P)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2089</Words>
  <Application>WPS 演示</Application>
  <PresentationFormat>宽屏</PresentationFormat>
  <Paragraphs>226</Paragraphs>
  <Slides>14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Segoe UI Light</vt:lpstr>
      <vt:lpstr>微软雅黑 Light</vt:lpstr>
      <vt:lpstr>Times New Roman</vt:lpstr>
      <vt:lpstr>苹方 常规</vt:lpstr>
      <vt:lpstr>Calibri</vt:lpstr>
      <vt:lpstr>黑体</vt:lpstr>
      <vt:lpstr>Arial Unicode MS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绽放º杰</cp:lastModifiedBy>
  <cp:revision>340</cp:revision>
  <dcterms:created xsi:type="dcterms:W3CDTF">2019-06-19T02:08:00Z</dcterms:created>
  <dcterms:modified xsi:type="dcterms:W3CDTF">2021-12-02T07:01:52Z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1667C0C8F96F470899222E27A2323A8C</vt:lpwstr>
  </property>
</Properties>
</file>